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9" d="100"/>
          <a:sy n="69" d="100"/>
        </p:scale>
        <p:origin x="1184" y="4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7FB59A-8572-0941-B9A3-0056035A14AB}" type="datetime1">
              <a:rPr lang="nb-NO"/>
              <a:pPr>
                <a:defRPr/>
              </a:pPr>
              <a:t>13.04.2021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FD4D81-F944-A042-B226-10213A10A1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A084F7-30B1-EF49-8A3F-0554D5D82DEE}" type="datetime1">
              <a:rPr lang="nb-NO"/>
              <a:pPr>
                <a:defRPr/>
              </a:pPr>
              <a:t>13.04.2021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A77262-BC3E-AE47-A9AE-5C30406B00B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Fysisk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A4B93-22ED-A64F-98F1-2C5BABDE215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C6C53D-01DF-D849-ABFF-27E7122F090D}" type="datetime1">
              <a:rPr lang="nb-NO"/>
              <a:pPr>
                <a:defRPr/>
              </a:pPr>
              <a:t>13.04.2021</a:t>
            </a:fld>
            <a:endParaRPr lang="nb-NO" dirty="0"/>
          </a:p>
        </p:txBody>
      </p:sp>
      <p:pic>
        <p:nvPicPr>
          <p:cNvPr id="1031" name="Picture 10" descr="MN_FYS_A.png"/>
          <p:cNvPicPr>
            <a:picLocks noChangeAspect="1"/>
          </p:cNvPicPr>
          <p:nvPr userDrawn="1"/>
        </p:nvPicPr>
        <p:blipFill>
          <a:blip r:embed="rId13"/>
          <a:srcRect b="59547"/>
          <a:stretch>
            <a:fillRect/>
          </a:stretch>
        </p:blipFill>
        <p:spPr bwMode="auto">
          <a:xfrm>
            <a:off x="304800" y="304800"/>
            <a:ext cx="354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endParaRPr lang="nb-NO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 eaLnBrk="1" hangingPunct="1"/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UU 13.04.21</a:t>
            </a:r>
          </a:p>
          <a:p>
            <a:pPr algn="ctr" eaLnBrk="1" hangingPunct="1"/>
            <a:r>
              <a:rPr lang="nb-NO" dirty="0" smtClean="0">
                <a:latin typeface="Arial" charset="0"/>
                <a:ea typeface="Arial" charset="0"/>
                <a:cs typeface="Arial" charset="0"/>
              </a:rPr>
              <a:t>Mastereksamen våren 2021</a:t>
            </a:r>
            <a:endParaRPr lang="nb-NO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Mastereksamen våren 2021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Hovedinnlevering</a:t>
            </a:r>
            <a:r>
              <a:rPr lang="nb-NO" dirty="0" smtClean="0"/>
              <a:t> 18.mai</a:t>
            </a:r>
          </a:p>
          <a:p>
            <a:r>
              <a:rPr lang="nb-NO" dirty="0" smtClean="0"/>
              <a:t>65 studenter som skal levere før 01.07.21</a:t>
            </a:r>
          </a:p>
          <a:p>
            <a:pPr lvl="1"/>
            <a:r>
              <a:rPr lang="nb-NO" dirty="0" smtClean="0"/>
              <a:t>Egenmeldinger: senere innleveringer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orskyvning til august/september</a:t>
            </a:r>
          </a:p>
        </p:txBody>
      </p:sp>
    </p:spTree>
    <p:extLst>
      <p:ext uri="{BB962C8B-B14F-4D97-AF65-F5344CB8AC3E}">
        <p14:creationId xmlns:p14="http://schemas.microsoft.com/office/powerpoint/2010/main" val="6489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Internsensorpool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Via </a:t>
            </a:r>
            <a:r>
              <a:rPr lang="nb-NO" dirty="0" smtClean="0"/>
              <a:t>seksjonslederne</a:t>
            </a:r>
            <a:endParaRPr lang="nb-NO" dirty="0" smtClean="0"/>
          </a:p>
          <a:p>
            <a:r>
              <a:rPr lang="nb-NO" dirty="0" smtClean="0"/>
              <a:t>Ansvaret til internsensorene </a:t>
            </a:r>
            <a:r>
              <a:rPr lang="nb-NO" dirty="0" smtClean="0"/>
              <a:t>defineres bedre</a:t>
            </a:r>
            <a:endParaRPr lang="nb-NO" dirty="0" smtClean="0"/>
          </a:p>
          <a:p>
            <a:r>
              <a:rPr lang="nb-NO" dirty="0" smtClean="0"/>
              <a:t>Får se arbeidstitlene, navn på student, seksjonstilhørighet</a:t>
            </a:r>
          </a:p>
          <a:p>
            <a:r>
              <a:rPr lang="nb-NO" dirty="0" smtClean="0"/>
              <a:t>UL og </a:t>
            </a:r>
            <a:r>
              <a:rPr lang="nb-NO" dirty="0" err="1" smtClean="0"/>
              <a:t>studieadm</a:t>
            </a:r>
            <a:r>
              <a:rPr lang="nb-NO" dirty="0" smtClean="0"/>
              <a:t> fordeler kandidatene</a:t>
            </a:r>
          </a:p>
          <a:p>
            <a:r>
              <a:rPr lang="nb-NO" dirty="0" smtClean="0"/>
              <a:t>Veilederne får beskjed om hvem som skal være </a:t>
            </a:r>
            <a:r>
              <a:rPr lang="nb-NO" dirty="0" smtClean="0"/>
              <a:t>internsensor og koordinerer tidspunkt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51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Tidsplan våren 2021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20.april: møte med internsensorene</a:t>
            </a:r>
          </a:p>
          <a:p>
            <a:r>
              <a:rPr lang="nb-NO" dirty="0" smtClean="0"/>
              <a:t>27.april: fordeling av internsensorer</a:t>
            </a:r>
          </a:p>
          <a:p>
            <a:r>
              <a:rPr lang="nb-NO" dirty="0" smtClean="0"/>
              <a:t>7.mai: veileder må melde inn ekstern sensor og tid for eksamen</a:t>
            </a:r>
          </a:p>
          <a:p>
            <a:r>
              <a:rPr lang="nb-NO" dirty="0" smtClean="0"/>
              <a:t>Første mulige dato ved innlevering 18.mai:  8.juni</a:t>
            </a:r>
          </a:p>
          <a:p>
            <a:r>
              <a:rPr lang="nb-NO" dirty="0" smtClean="0"/>
              <a:t>Siste mulige dato for eksamen: 2.juli</a:t>
            </a:r>
          </a:p>
          <a:p>
            <a:r>
              <a:rPr lang="nb-NO" dirty="0" smtClean="0"/>
              <a:t>Første mulige dato etter sommeren: </a:t>
            </a:r>
            <a:r>
              <a:rPr lang="nb-NO" dirty="0" smtClean="0"/>
              <a:t>4.august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168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UU-ny_utsatt-eksamen</Template>
  <TotalTime>1351</TotalTime>
  <Words>105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ヒラギノ角ゴ Pro W3</vt:lpstr>
      <vt:lpstr>Blank Presentation</vt:lpstr>
      <vt:lpstr>PowerPoint Presentation</vt:lpstr>
      <vt:lpstr>Mastereksamen våren 2021</vt:lpstr>
      <vt:lpstr>Internsensorpool</vt:lpstr>
      <vt:lpstr>Tidsplan våren 2021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Una Sundtveten</dc:creator>
  <cp:lastModifiedBy>Christine Una Sundtveten</cp:lastModifiedBy>
  <cp:revision>16</cp:revision>
  <dcterms:created xsi:type="dcterms:W3CDTF">2020-02-25T11:30:59Z</dcterms:created>
  <dcterms:modified xsi:type="dcterms:W3CDTF">2021-04-13T14:23:44Z</dcterms:modified>
</cp:coreProperties>
</file>