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trictFirstAndLastChars="0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60" r:id="rId5"/>
    <p:sldId id="259" r:id="rId6"/>
    <p:sldId id="261" r:id="rId7"/>
  </p:sldIdLst>
  <p:sldSz cx="9144000" cy="5715000" type="screen16x10"/>
  <p:notesSz cx="6794500" cy="9931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1pPr>
    <a:lvl2pPr marL="361950" indent="9525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2pPr>
    <a:lvl3pPr marL="725488" indent="188913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3pPr>
    <a:lvl4pPr marL="1087438" indent="284163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4pPr>
    <a:lvl5pPr marL="1450975" indent="377825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672">
          <p15:clr>
            <a:srgbClr val="A4A3A4"/>
          </p15:clr>
        </p15:guide>
        <p15:guide id="3" pos="5472">
          <p15:clr>
            <a:srgbClr val="A4A3A4"/>
          </p15:clr>
        </p15:guide>
        <p15:guide id="4" pos="1008">
          <p15:clr>
            <a:srgbClr val="A4A3A4"/>
          </p15:clr>
        </p15:guide>
        <p15:guide id="5" pos="11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>
      <p:cViewPr varScale="1">
        <p:scale>
          <a:sx n="137" d="100"/>
          <a:sy n="137" d="100"/>
        </p:scale>
        <p:origin x="558" y="120"/>
      </p:cViewPr>
      <p:guideLst>
        <p:guide orient="horz" pos="1800"/>
        <p:guide pos="672"/>
        <p:guide pos="5472"/>
        <p:guide pos="1008"/>
        <p:guide pos="11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6242A25A-A85F-4F0B-8DE4-F68DDF8A1EEE}" type="datetime1">
              <a:rPr lang="nb-NO" altLang="nb-NO"/>
              <a:pPr>
                <a:defRPr/>
              </a:pPr>
              <a:t>14.06.2023</a:t>
            </a:fld>
            <a:endParaRPr lang="nb-NO" alt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A2278077-6415-4753-B5FA-15CF14FCCA06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4893585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17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9100" y="744538"/>
            <a:ext cx="59563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934" y="4717415"/>
            <a:ext cx="4982633" cy="4469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83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17" y="943483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DD1E414D-9607-4BE7-9103-8E9F65F08326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3926767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36195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725488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087438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45097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1814627" algn="l" defTabSz="3629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177552" algn="l" defTabSz="3629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40478" algn="l" defTabSz="3629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03403" algn="l" defTabSz="3629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883155" y="1917128"/>
            <a:ext cx="7543800" cy="952500"/>
          </a:xfrm>
        </p:spPr>
        <p:txBody>
          <a:bodyPr anchor="b"/>
          <a:lstStyle>
            <a:lvl1pPr>
              <a:defRPr sz="1600"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83155" y="2857500"/>
            <a:ext cx="7543800" cy="14605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nb-NO" smtClean="0"/>
              <a:t>Klikk for å redigere undertittelstil i malen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301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7E330-8091-4DAA-82F3-5EB7E3614BED}" type="datetime1">
              <a:rPr lang="nb-NO" altLang="nb-NO"/>
              <a:pPr>
                <a:defRPr/>
              </a:pPr>
              <a:t>14.06.2023</a:t>
            </a:fld>
            <a:endParaRPr lang="nb-NO" altLang="nb-NO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0EF86-5778-44E9-B7DB-D812DF06314D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109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2"/>
            <a:ext cx="7772400" cy="1250155"/>
          </a:xfrm>
        </p:spPr>
        <p:txBody>
          <a:bodyPr anchor="b"/>
          <a:lstStyle>
            <a:lvl1pPr marL="0" indent="0">
              <a:buNone/>
              <a:defRPr sz="1600"/>
            </a:lvl1pPr>
            <a:lvl2pPr marL="362925" indent="0">
              <a:buNone/>
              <a:defRPr sz="1400"/>
            </a:lvl2pPr>
            <a:lvl3pPr marL="725851" indent="0">
              <a:buNone/>
              <a:defRPr sz="1300"/>
            </a:lvl3pPr>
            <a:lvl4pPr marL="1088776" indent="0">
              <a:buNone/>
              <a:defRPr sz="1100"/>
            </a:lvl4pPr>
            <a:lvl5pPr marL="1451701" indent="0">
              <a:buNone/>
              <a:defRPr sz="1100"/>
            </a:lvl5pPr>
            <a:lvl6pPr marL="1814627" indent="0">
              <a:buNone/>
              <a:defRPr sz="1100"/>
            </a:lvl6pPr>
            <a:lvl7pPr marL="2177552" indent="0">
              <a:buNone/>
              <a:defRPr sz="1100"/>
            </a:lvl7pPr>
            <a:lvl8pPr marL="2540478" indent="0">
              <a:buNone/>
              <a:defRPr sz="1100"/>
            </a:lvl8pPr>
            <a:lvl9pPr marL="2903403" indent="0">
              <a:buNone/>
              <a:defRPr sz="11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03DFE-849F-44E6-8CB0-2B59097478A4}" type="datetime1">
              <a:rPr lang="nb-NO" altLang="nb-NO"/>
              <a:pPr>
                <a:defRPr/>
              </a:pPr>
              <a:t>14.06.2023</a:t>
            </a:fld>
            <a:endParaRPr lang="nb-NO" altLang="nb-NO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3F3CE-A10D-4F07-A178-F552AEC7E193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09577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51000"/>
            <a:ext cx="3771900" cy="3429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651000"/>
            <a:ext cx="3771900" cy="3429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91993-2FE4-44B5-9BB9-C994F49951FE}" type="datetime1">
              <a:rPr lang="nb-NO" altLang="nb-NO"/>
              <a:pPr>
                <a:defRPr/>
              </a:pPr>
              <a:t>14.06.2023</a:t>
            </a:fld>
            <a:endParaRPr lang="nb-NO" altLang="nb-NO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8FF5C-EF51-49B4-B3B3-2093BDAEBA1B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43642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79260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2925" indent="0">
              <a:buNone/>
              <a:defRPr sz="1600" b="1"/>
            </a:lvl2pPr>
            <a:lvl3pPr marL="725851" indent="0">
              <a:buNone/>
              <a:defRPr sz="1400" b="1"/>
            </a:lvl3pPr>
            <a:lvl4pPr marL="1088776" indent="0">
              <a:buNone/>
              <a:defRPr sz="1300" b="1"/>
            </a:lvl4pPr>
            <a:lvl5pPr marL="1451701" indent="0">
              <a:buNone/>
              <a:defRPr sz="1300" b="1"/>
            </a:lvl5pPr>
            <a:lvl6pPr marL="1814627" indent="0">
              <a:buNone/>
              <a:defRPr sz="1300" b="1"/>
            </a:lvl6pPr>
            <a:lvl7pPr marL="2177552" indent="0">
              <a:buNone/>
              <a:defRPr sz="1300" b="1"/>
            </a:lvl7pPr>
            <a:lvl8pPr marL="2540478" indent="0">
              <a:buNone/>
              <a:defRPr sz="1300" b="1"/>
            </a:lvl8pPr>
            <a:lvl9pPr marL="2903403" indent="0">
              <a:buNone/>
              <a:defRPr sz="13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812397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279260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2925" indent="0">
              <a:buNone/>
              <a:defRPr sz="1600" b="1"/>
            </a:lvl2pPr>
            <a:lvl3pPr marL="725851" indent="0">
              <a:buNone/>
              <a:defRPr sz="1400" b="1"/>
            </a:lvl3pPr>
            <a:lvl4pPr marL="1088776" indent="0">
              <a:buNone/>
              <a:defRPr sz="1300" b="1"/>
            </a:lvl4pPr>
            <a:lvl5pPr marL="1451701" indent="0">
              <a:buNone/>
              <a:defRPr sz="1300" b="1"/>
            </a:lvl5pPr>
            <a:lvl6pPr marL="1814627" indent="0">
              <a:buNone/>
              <a:defRPr sz="1300" b="1"/>
            </a:lvl6pPr>
            <a:lvl7pPr marL="2177552" indent="0">
              <a:buNone/>
              <a:defRPr sz="1300" b="1"/>
            </a:lvl7pPr>
            <a:lvl8pPr marL="2540478" indent="0">
              <a:buNone/>
              <a:defRPr sz="1300" b="1"/>
            </a:lvl8pPr>
            <a:lvl9pPr marL="2903403" indent="0">
              <a:buNone/>
              <a:defRPr sz="13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12397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726BE-09F2-44D9-BD4D-959F93258145}" type="datetime1">
              <a:rPr lang="nb-NO" altLang="nb-NO"/>
              <a:pPr>
                <a:defRPr/>
              </a:pPr>
              <a:t>14.06.2023</a:t>
            </a:fld>
            <a:endParaRPr lang="nb-NO" altLang="nb-NO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F5120-42E5-485C-B26D-922FED15DFD4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386024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ABDB8-9443-4111-906E-6472F4C4DA2D}" type="datetime1">
              <a:rPr lang="nb-NO" altLang="nb-NO"/>
              <a:pPr>
                <a:defRPr/>
              </a:pPr>
              <a:t>14.06.2023</a:t>
            </a:fld>
            <a:endParaRPr lang="nb-NO" altLang="nb-NO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A802F-5F58-4680-B741-0107DC13B0BD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197581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5B2D9-C3F3-4125-8BE4-001CC9E499F7}" type="datetime1">
              <a:rPr lang="nb-NO" altLang="nb-NO"/>
              <a:pPr>
                <a:defRPr/>
              </a:pPr>
              <a:t>14.06.2023</a:t>
            </a:fld>
            <a:endParaRPr lang="nb-NO" altLang="nb-NO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0FECF-471C-4072-86BA-D232161CB57E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03707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7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62925" indent="0">
              <a:buNone/>
              <a:defRPr sz="1000"/>
            </a:lvl2pPr>
            <a:lvl3pPr marL="725851" indent="0">
              <a:buNone/>
              <a:defRPr sz="800"/>
            </a:lvl3pPr>
            <a:lvl4pPr marL="1088776" indent="0">
              <a:buNone/>
              <a:defRPr sz="700"/>
            </a:lvl4pPr>
            <a:lvl5pPr marL="1451701" indent="0">
              <a:buNone/>
              <a:defRPr sz="700"/>
            </a:lvl5pPr>
            <a:lvl6pPr marL="1814627" indent="0">
              <a:buNone/>
              <a:defRPr sz="700"/>
            </a:lvl6pPr>
            <a:lvl7pPr marL="2177552" indent="0">
              <a:buNone/>
              <a:defRPr sz="700"/>
            </a:lvl7pPr>
            <a:lvl8pPr marL="2540478" indent="0">
              <a:buNone/>
              <a:defRPr sz="700"/>
            </a:lvl8pPr>
            <a:lvl9pPr marL="2903403" indent="0">
              <a:buNone/>
              <a:defRPr sz="7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581CF-AAA4-42EC-BDA0-B9860441D7AE}" type="datetime1">
              <a:rPr lang="nb-NO" altLang="nb-NO"/>
              <a:pPr>
                <a:defRPr/>
              </a:pPr>
              <a:t>14.06.2023</a:t>
            </a:fld>
            <a:endParaRPr lang="nb-NO" altLang="nb-NO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8C569-3C72-481C-950E-7C0D932D722C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619054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000501"/>
            <a:ext cx="5486400" cy="472281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62925" indent="0">
              <a:buNone/>
              <a:defRPr sz="2200"/>
            </a:lvl2pPr>
            <a:lvl3pPr marL="725851" indent="0">
              <a:buNone/>
              <a:defRPr sz="1900"/>
            </a:lvl3pPr>
            <a:lvl4pPr marL="1088776" indent="0">
              <a:buNone/>
              <a:defRPr sz="1600"/>
            </a:lvl4pPr>
            <a:lvl5pPr marL="1451701" indent="0">
              <a:buNone/>
              <a:defRPr sz="1600"/>
            </a:lvl5pPr>
            <a:lvl6pPr marL="1814627" indent="0">
              <a:buNone/>
              <a:defRPr sz="1600"/>
            </a:lvl6pPr>
            <a:lvl7pPr marL="2177552" indent="0">
              <a:buNone/>
              <a:defRPr sz="1600"/>
            </a:lvl7pPr>
            <a:lvl8pPr marL="2540478" indent="0">
              <a:buNone/>
              <a:defRPr sz="1600"/>
            </a:lvl8pPr>
            <a:lvl9pPr marL="2903403" indent="0">
              <a:buNone/>
              <a:defRPr sz="1600"/>
            </a:lvl9pPr>
          </a:lstStyle>
          <a:p>
            <a:pPr lvl="0"/>
            <a:r>
              <a:rPr lang="nb-NO" noProof="0" smtClean="0"/>
              <a:t>Klikk ikonet for å legge til et bilde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4472782"/>
            <a:ext cx="5486400" cy="670719"/>
          </a:xfrm>
        </p:spPr>
        <p:txBody>
          <a:bodyPr/>
          <a:lstStyle>
            <a:lvl1pPr marL="0" indent="0">
              <a:buNone/>
              <a:defRPr sz="1100"/>
            </a:lvl1pPr>
            <a:lvl2pPr marL="362925" indent="0">
              <a:buNone/>
              <a:defRPr sz="1000"/>
            </a:lvl2pPr>
            <a:lvl3pPr marL="725851" indent="0">
              <a:buNone/>
              <a:defRPr sz="800"/>
            </a:lvl3pPr>
            <a:lvl4pPr marL="1088776" indent="0">
              <a:buNone/>
              <a:defRPr sz="700"/>
            </a:lvl4pPr>
            <a:lvl5pPr marL="1451701" indent="0">
              <a:buNone/>
              <a:defRPr sz="700"/>
            </a:lvl5pPr>
            <a:lvl6pPr marL="1814627" indent="0">
              <a:buNone/>
              <a:defRPr sz="700"/>
            </a:lvl6pPr>
            <a:lvl7pPr marL="2177552" indent="0">
              <a:buNone/>
              <a:defRPr sz="700"/>
            </a:lvl7pPr>
            <a:lvl8pPr marL="2540478" indent="0">
              <a:buNone/>
              <a:defRPr sz="700"/>
            </a:lvl8pPr>
            <a:lvl9pPr marL="2903403" indent="0">
              <a:buNone/>
              <a:defRPr sz="7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20AC5-8E7E-4907-BE94-79B968EFEE8C}" type="datetime1">
              <a:rPr lang="nb-NO" altLang="nb-NO"/>
              <a:pPr>
                <a:defRPr/>
              </a:pPr>
              <a:t>14.06.2023</a:t>
            </a:fld>
            <a:endParaRPr lang="nb-NO" altLang="nb-NO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A80A2-2D1B-4015-B406-829AB65AADE2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206085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08025"/>
            <a:ext cx="79216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585" tIns="36293" rIns="72585" bIns="3629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Klikk for å redigere tittelstil</a:t>
            </a:r>
            <a:endParaRPr lang="en-US" altLang="nb-NO" smtClean="0"/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51000"/>
            <a:ext cx="7924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585" tIns="36293" rIns="72585" bIns="362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Rediger tekststiler i malen</a:t>
            </a:r>
          </a:p>
          <a:p>
            <a:pPr lvl="1"/>
            <a:r>
              <a:rPr lang="nb-NO" altLang="nb-NO" smtClean="0"/>
              <a:t>Andre nivå</a:t>
            </a:r>
          </a:p>
          <a:p>
            <a:pPr lvl="2"/>
            <a:r>
              <a:rPr lang="nb-NO" altLang="nb-NO" smtClean="0"/>
              <a:t>Tredje nivå</a:t>
            </a:r>
          </a:p>
          <a:p>
            <a:pPr lvl="3"/>
            <a:r>
              <a:rPr lang="nb-NO" altLang="nb-NO" smtClean="0"/>
              <a:t>Fjerde nivå</a:t>
            </a:r>
          </a:p>
          <a:p>
            <a:pPr lvl="4"/>
            <a:r>
              <a:rPr lang="nb-NO" altLang="nb-NO" smtClean="0"/>
              <a:t>Femte nivå</a:t>
            </a:r>
            <a:endParaRPr lang="en-US" altLang="nb-NO" smtClean="0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5334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585" tIns="36293" rIns="72585" bIns="3629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7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9BA75FB8-D2DF-45A1-BA85-14A9413D7012}" type="datetime1">
              <a:rPr lang="nb-NO" altLang="nb-NO"/>
              <a:pPr>
                <a:defRPr/>
              </a:pPr>
              <a:t>14.06.2023</a:t>
            </a:fld>
            <a:endParaRPr lang="nb-NO" altLang="nb-NO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18463" y="5334000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585" tIns="36293" rIns="72585" bIns="3629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7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67BD3EF5-ECA4-4343-B0AE-09C5760CC8E5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  <p:pic>
        <p:nvPicPr>
          <p:cNvPr id="1030" name="Picture 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9213"/>
            <a:ext cx="40322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362925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725851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088776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451701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71463" indent="-271463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88963" indent="-225425" algn="l" rtl="0" eaLnBrk="1" fontAlgn="base" hangingPunct="1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  <a:ea typeface="+mn-ea"/>
          <a:cs typeface="+mn-cs"/>
        </a:defRPr>
      </a:lvl2pPr>
      <a:lvl3pPr marL="906463" indent="-180975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270000" indent="-180975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631950" indent="-180975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5pPr>
      <a:lvl6pPr marL="1996089" indent="-181463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6pPr>
      <a:lvl7pPr marL="2359015" indent="-181463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7pPr>
      <a:lvl8pPr marL="2721940" indent="-181463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8pPr>
      <a:lvl9pPr marL="3084866" indent="-181463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2925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25851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8776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51701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14627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77552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40478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3403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n.uio.no/studier/studiestart/mn-studiestartarrangementer/real-start-mn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82650" y="1917700"/>
            <a:ext cx="7543800" cy="952500"/>
          </a:xfrm>
        </p:spPr>
        <p:txBody>
          <a:bodyPr/>
          <a:lstStyle/>
          <a:p>
            <a:pPr eaLnBrk="1" hangingPunct="1"/>
            <a:r>
              <a:rPr lang="nb-NO" altLang="nb-NO" dirty="0" smtClean="0"/>
              <a:t>Studiestart høst 2023!</a:t>
            </a:r>
            <a:endParaRPr lang="nb-NO" altLang="nb-NO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82650" y="2857500"/>
            <a:ext cx="7543800" cy="1460500"/>
          </a:xfrm>
        </p:spPr>
        <p:txBody>
          <a:bodyPr/>
          <a:lstStyle/>
          <a:p>
            <a:pPr eaLnBrk="1" hangingPunct="1"/>
            <a:r>
              <a:rPr lang="nb-NO" altLang="nb-NO" dirty="0" smtClean="0"/>
              <a:t>- hvem, hva, hvor?</a:t>
            </a:r>
            <a:endParaRPr lang="nb-NO" altLang="nb-NO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Who </a:t>
            </a:r>
            <a:r>
              <a:rPr lang="nb-NO" dirty="0" err="1" smtClean="0"/>
              <a:t>will</a:t>
            </a:r>
            <a:r>
              <a:rPr lang="nb-NO" dirty="0" smtClean="0"/>
              <a:t> be </a:t>
            </a:r>
            <a:r>
              <a:rPr lang="nb-NO" dirty="0" err="1" smtClean="0"/>
              <a:t>coming</a:t>
            </a:r>
            <a:r>
              <a:rPr lang="nb-NO" dirty="0" smtClean="0"/>
              <a:t>?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17340"/>
            <a:ext cx="7924800" cy="3916660"/>
          </a:xfrm>
        </p:spPr>
        <p:txBody>
          <a:bodyPr/>
          <a:lstStyle/>
          <a:p>
            <a:r>
              <a:rPr lang="nb-NO" dirty="0" smtClean="0"/>
              <a:t>30-ish students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Renewable</a:t>
            </a:r>
            <a:r>
              <a:rPr lang="nb-NO" dirty="0" smtClean="0"/>
              <a:t> Energy Systems</a:t>
            </a:r>
          </a:p>
          <a:p>
            <a:r>
              <a:rPr lang="nb-NO" dirty="0" smtClean="0"/>
              <a:t>22-ish students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Cybernetics</a:t>
            </a:r>
            <a:endParaRPr lang="nb-NO" dirty="0" smtClean="0"/>
          </a:p>
          <a:p>
            <a:r>
              <a:rPr lang="nb-NO" dirty="0" smtClean="0"/>
              <a:t>10-ish students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/>
              <a:t>S</a:t>
            </a:r>
            <a:r>
              <a:rPr lang="nb-NO" dirty="0" smtClean="0"/>
              <a:t>pace Systems</a:t>
            </a:r>
          </a:p>
          <a:p>
            <a:endParaRPr lang="nb-NO" sz="1000" dirty="0"/>
          </a:p>
          <a:p>
            <a:r>
              <a:rPr lang="nb-NO" dirty="0" smtClean="0"/>
              <a:t>Kaja, for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study</a:t>
            </a:r>
            <a:r>
              <a:rPr lang="nb-NO" dirty="0" smtClean="0"/>
              <a:t> </a:t>
            </a:r>
            <a:r>
              <a:rPr lang="nb-NO" dirty="0" err="1" smtClean="0"/>
              <a:t>administration</a:t>
            </a:r>
            <a:endParaRPr lang="nb-NO" dirty="0" smtClean="0"/>
          </a:p>
          <a:p>
            <a:r>
              <a:rPr lang="nb-NO" dirty="0" smtClean="0"/>
              <a:t>Sabrina, for </a:t>
            </a:r>
            <a:r>
              <a:rPr lang="nb-NO" dirty="0" err="1" smtClean="0"/>
              <a:t>Renewable</a:t>
            </a:r>
            <a:endParaRPr lang="nb-NO" dirty="0" smtClean="0"/>
          </a:p>
          <a:p>
            <a:r>
              <a:rPr lang="nb-NO" dirty="0" smtClean="0"/>
              <a:t>Jonas or </a:t>
            </a:r>
            <a:r>
              <a:rPr lang="nb-NO" dirty="0" err="1" smtClean="0"/>
              <a:t>Ulysse</a:t>
            </a:r>
            <a:r>
              <a:rPr lang="nb-NO" dirty="0" smtClean="0"/>
              <a:t>?, for </a:t>
            </a:r>
            <a:r>
              <a:rPr lang="nb-NO" dirty="0" err="1" smtClean="0"/>
              <a:t>Cybernetics</a:t>
            </a:r>
            <a:endParaRPr lang="nb-NO" dirty="0" smtClean="0"/>
          </a:p>
          <a:p>
            <a:r>
              <a:rPr lang="nb-NO" dirty="0" smtClean="0"/>
              <a:t>Anja, for Space</a:t>
            </a:r>
          </a:p>
          <a:p>
            <a:r>
              <a:rPr lang="nb-NO" dirty="0" smtClean="0"/>
              <a:t>Cecilie, for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official</a:t>
            </a:r>
            <a:r>
              <a:rPr lang="nb-NO" dirty="0" smtClean="0"/>
              <a:t> parts</a:t>
            </a:r>
          </a:p>
          <a:p>
            <a:r>
              <a:rPr lang="nb-NO" dirty="0" smtClean="0"/>
              <a:t>Pål, for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fun</a:t>
            </a:r>
            <a:r>
              <a:rPr lang="nb-NO" dirty="0" smtClean="0"/>
              <a:t> parts</a:t>
            </a:r>
          </a:p>
          <a:p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17E330-8091-4DAA-82F3-5EB7E3614BED}" type="datetime1">
              <a:rPr lang="nb-NO" altLang="nb-NO" smtClean="0"/>
              <a:pPr>
                <a:defRPr/>
              </a:pPr>
              <a:t>15.06.2023</a:t>
            </a:fld>
            <a:endParaRPr lang="nb-NO" alt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B40EF86-5778-44E9-B7DB-D812DF06314D}" type="slidenum">
              <a:rPr lang="en-US" altLang="nb-NO" smtClean="0"/>
              <a:pPr>
                <a:defRPr/>
              </a:pPr>
              <a:t>3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93866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When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</a:t>
            </a:r>
            <a:r>
              <a:rPr lang="nb-NO" dirty="0" err="1" smtClean="0"/>
              <a:t>they</a:t>
            </a:r>
            <a:r>
              <a:rPr lang="nb-NO" dirty="0" smtClean="0"/>
              <a:t> </a:t>
            </a:r>
            <a:r>
              <a:rPr lang="nb-NO" dirty="0" err="1" smtClean="0"/>
              <a:t>coming</a:t>
            </a:r>
            <a:r>
              <a:rPr lang="nb-NO" dirty="0" smtClean="0"/>
              <a:t>? – and </a:t>
            </a:r>
            <a:r>
              <a:rPr lang="nb-NO" dirty="0" err="1" smtClean="0"/>
              <a:t>important</a:t>
            </a:r>
            <a:r>
              <a:rPr lang="nb-NO" dirty="0" smtClean="0"/>
              <a:t> </a:t>
            </a:r>
            <a:r>
              <a:rPr lang="nb-NO" dirty="0" err="1" smtClean="0"/>
              <a:t>dates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/>
              <a:t>Week</a:t>
            </a:r>
            <a:r>
              <a:rPr lang="nb-NO" dirty="0" smtClean="0"/>
              <a:t> 33 – </a:t>
            </a:r>
            <a:r>
              <a:rPr lang="nb-NO" dirty="0" err="1" smtClean="0"/>
              <a:t>welcome</a:t>
            </a:r>
            <a:r>
              <a:rPr lang="nb-NO" dirty="0" smtClean="0"/>
              <a:t> </a:t>
            </a:r>
            <a:r>
              <a:rPr lang="nb-NO" dirty="0" err="1" smtClean="0"/>
              <a:t>week</a:t>
            </a:r>
            <a:endParaRPr lang="nb-NO" dirty="0" smtClean="0"/>
          </a:p>
          <a:p>
            <a:r>
              <a:rPr lang="nb-NO" dirty="0" err="1" smtClean="0"/>
              <a:t>Week</a:t>
            </a:r>
            <a:r>
              <a:rPr lang="nb-NO" dirty="0" smtClean="0"/>
              <a:t> 34 –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teaching</a:t>
            </a:r>
            <a:r>
              <a:rPr lang="nb-NO" dirty="0" smtClean="0"/>
              <a:t> starts</a:t>
            </a:r>
          </a:p>
          <a:p>
            <a:r>
              <a:rPr lang="nb-NO" dirty="0" smtClean="0"/>
              <a:t>17 August (</a:t>
            </a:r>
            <a:r>
              <a:rPr lang="nb-NO" dirty="0" err="1" smtClean="0"/>
              <a:t>Thursday</a:t>
            </a:r>
            <a:r>
              <a:rPr lang="nb-NO" dirty="0" smtClean="0"/>
              <a:t> in </a:t>
            </a:r>
            <a:r>
              <a:rPr lang="nb-NO" dirty="0" err="1" smtClean="0"/>
              <a:t>welcome</a:t>
            </a:r>
            <a:r>
              <a:rPr lang="nb-NO" dirty="0" smtClean="0"/>
              <a:t> </a:t>
            </a:r>
            <a:r>
              <a:rPr lang="nb-NO" dirty="0" err="1" smtClean="0"/>
              <a:t>week</a:t>
            </a:r>
            <a:r>
              <a:rPr lang="nb-NO" dirty="0" smtClean="0"/>
              <a:t>): deadline for </a:t>
            </a:r>
            <a:r>
              <a:rPr lang="nb-NO" dirty="0" err="1" smtClean="0"/>
              <a:t>course</a:t>
            </a:r>
            <a:r>
              <a:rPr lang="nb-NO" dirty="0" smtClean="0"/>
              <a:t> </a:t>
            </a:r>
            <a:r>
              <a:rPr lang="nb-NO" dirty="0" err="1" smtClean="0"/>
              <a:t>registration</a:t>
            </a:r>
            <a:r>
              <a:rPr lang="nb-NO" dirty="0" smtClean="0"/>
              <a:t>. Not a hard deadline for TEK </a:t>
            </a:r>
            <a:r>
              <a:rPr lang="nb-NO" dirty="0" err="1" smtClean="0"/>
              <a:t>courses</a:t>
            </a:r>
            <a:r>
              <a:rPr lang="nb-NO" dirty="0" smtClean="0"/>
              <a:t>, </a:t>
            </a:r>
            <a:r>
              <a:rPr lang="nb-NO" dirty="0" err="1" smtClean="0"/>
              <a:t>but</a:t>
            </a:r>
            <a:r>
              <a:rPr lang="nb-NO" dirty="0" smtClean="0"/>
              <a:t> a </a:t>
            </a:r>
            <a:r>
              <a:rPr lang="nb-NO" dirty="0" err="1" smtClean="0"/>
              <a:t>potetially</a:t>
            </a:r>
            <a:r>
              <a:rPr lang="nb-NO" dirty="0" smtClean="0"/>
              <a:t> hard deadline for </a:t>
            </a:r>
            <a:r>
              <a:rPr lang="nb-NO" dirty="0" err="1" smtClean="0"/>
              <a:t>the</a:t>
            </a:r>
            <a:r>
              <a:rPr lang="nb-NO" dirty="0" smtClean="0"/>
              <a:t> rest (IN, FYS, MAT, …)</a:t>
            </a:r>
          </a:p>
          <a:p>
            <a:r>
              <a:rPr lang="nb-NO" dirty="0" smtClean="0"/>
              <a:t>1 September: hard deadline for most </a:t>
            </a:r>
            <a:r>
              <a:rPr lang="nb-NO" dirty="0" err="1" smtClean="0"/>
              <a:t>things</a:t>
            </a:r>
            <a:r>
              <a:rPr lang="nb-NO" dirty="0" smtClean="0"/>
              <a:t> (deadline for </a:t>
            </a:r>
            <a:r>
              <a:rPr lang="nb-NO" dirty="0" err="1" smtClean="0"/>
              <a:t>course</a:t>
            </a:r>
            <a:r>
              <a:rPr lang="nb-NO" dirty="0" smtClean="0"/>
              <a:t> </a:t>
            </a:r>
            <a:r>
              <a:rPr lang="nb-NO" dirty="0" err="1" smtClean="0"/>
              <a:t>registration</a:t>
            </a:r>
            <a:r>
              <a:rPr lang="nb-NO" dirty="0" smtClean="0"/>
              <a:t>, semester </a:t>
            </a:r>
            <a:r>
              <a:rPr lang="nb-NO" dirty="0" err="1" smtClean="0"/>
              <a:t>registration</a:t>
            </a:r>
            <a:r>
              <a:rPr lang="nb-NO" dirty="0" smtClean="0"/>
              <a:t>, </a:t>
            </a:r>
            <a:r>
              <a:rPr lang="nb-NO" dirty="0" err="1" smtClean="0"/>
              <a:t>applying</a:t>
            </a:r>
            <a:r>
              <a:rPr lang="nb-NO" dirty="0" smtClean="0"/>
              <a:t> for </a:t>
            </a:r>
            <a:r>
              <a:rPr lang="nb-NO" dirty="0" err="1" smtClean="0"/>
              <a:t>special</a:t>
            </a:r>
            <a:r>
              <a:rPr lang="nb-NO" dirty="0" smtClean="0"/>
              <a:t> </a:t>
            </a:r>
            <a:r>
              <a:rPr lang="nb-NO" dirty="0" err="1" smtClean="0"/>
              <a:t>exam</a:t>
            </a:r>
            <a:r>
              <a:rPr lang="nb-NO" dirty="0" smtClean="0"/>
              <a:t> arrangements, …)</a:t>
            </a:r>
          </a:p>
          <a:p>
            <a:r>
              <a:rPr lang="nb-NO" dirty="0" smtClean="0"/>
              <a:t>1 </a:t>
            </a:r>
            <a:r>
              <a:rPr lang="nb-NO" dirty="0" err="1" smtClean="0"/>
              <a:t>December</a:t>
            </a:r>
            <a:r>
              <a:rPr lang="nb-NO" dirty="0" smtClean="0"/>
              <a:t>: deadline for </a:t>
            </a:r>
            <a:r>
              <a:rPr lang="nb-NO" dirty="0" err="1" smtClean="0"/>
              <a:t>delivering</a:t>
            </a:r>
            <a:r>
              <a:rPr lang="nb-NO" dirty="0" smtClean="0"/>
              <a:t> </a:t>
            </a:r>
            <a:r>
              <a:rPr lang="nb-NO" dirty="0" err="1" smtClean="0"/>
              <a:t>study</a:t>
            </a:r>
            <a:r>
              <a:rPr lang="nb-NO" dirty="0" smtClean="0"/>
              <a:t> plan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17E330-8091-4DAA-82F3-5EB7E3614BED}" type="datetime1">
              <a:rPr lang="nb-NO" altLang="nb-NO" smtClean="0"/>
              <a:pPr>
                <a:defRPr/>
              </a:pPr>
              <a:t>15.06.2023</a:t>
            </a:fld>
            <a:endParaRPr lang="nb-NO" alt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B40EF86-5778-44E9-B7DB-D812DF06314D}" type="slidenum">
              <a:rPr lang="en-US" altLang="nb-NO" smtClean="0"/>
              <a:pPr>
                <a:defRPr/>
              </a:pPr>
              <a:t>4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685427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What</a:t>
            </a:r>
            <a:r>
              <a:rPr lang="nb-NO" dirty="0" smtClean="0"/>
              <a:t> is happening </a:t>
            </a:r>
            <a:r>
              <a:rPr lang="nb-NO" dirty="0" err="1" smtClean="0"/>
              <a:t>on</a:t>
            </a:r>
            <a:r>
              <a:rPr lang="nb-NO" dirty="0" smtClean="0"/>
              <a:t> UiO?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/>
              <a:t>Monday</a:t>
            </a:r>
            <a:r>
              <a:rPr lang="nb-NO" dirty="0" smtClean="0"/>
              <a:t> 14 August: </a:t>
            </a:r>
            <a:r>
              <a:rPr lang="nb-NO" dirty="0" err="1" smtClean="0"/>
              <a:t>Welcome</a:t>
            </a:r>
            <a:r>
              <a:rPr lang="nb-NO" dirty="0" smtClean="0"/>
              <a:t> </a:t>
            </a:r>
            <a:r>
              <a:rPr lang="nb-NO" dirty="0" err="1" smtClean="0"/>
              <a:t>seremony</a:t>
            </a:r>
            <a:r>
              <a:rPr lang="nb-NO" dirty="0" smtClean="0"/>
              <a:t> at Universitetsplassen</a:t>
            </a:r>
          </a:p>
          <a:p>
            <a:r>
              <a:rPr lang="nb-NO" dirty="0" err="1" smtClean="0"/>
              <a:t>Tuesday</a:t>
            </a:r>
            <a:r>
              <a:rPr lang="nb-NO" dirty="0" smtClean="0"/>
              <a:t> </a:t>
            </a:r>
            <a:r>
              <a:rPr lang="nb-NO" dirty="0"/>
              <a:t>15 August: </a:t>
            </a:r>
            <a:r>
              <a:rPr lang="nb-NO" dirty="0" err="1"/>
              <a:t>Cybernetics</a:t>
            </a:r>
            <a:r>
              <a:rPr lang="nb-NO" dirty="0"/>
              <a:t> students have an </a:t>
            </a:r>
            <a:r>
              <a:rPr lang="nb-NO" dirty="0" err="1"/>
              <a:t>orientation</a:t>
            </a:r>
            <a:r>
              <a:rPr lang="nb-NO" dirty="0"/>
              <a:t> </a:t>
            </a:r>
            <a:r>
              <a:rPr lang="nb-NO" dirty="0" err="1"/>
              <a:t>meeting</a:t>
            </a:r>
            <a:r>
              <a:rPr lang="nb-NO" dirty="0"/>
              <a:t> at </a:t>
            </a:r>
            <a:r>
              <a:rPr lang="nb-NO" dirty="0" err="1"/>
              <a:t>Ifi</a:t>
            </a:r>
            <a:r>
              <a:rPr lang="nb-NO" dirty="0"/>
              <a:t>, </a:t>
            </a:r>
            <a:r>
              <a:rPr lang="nb-NO" dirty="0" err="1"/>
              <a:t>followed</a:t>
            </a:r>
            <a:r>
              <a:rPr lang="nb-NO" dirty="0"/>
              <a:t> by a </a:t>
            </a:r>
            <a:r>
              <a:rPr lang="nb-NO" dirty="0" err="1"/>
              <a:t>meeting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robotics</a:t>
            </a:r>
            <a:r>
              <a:rPr lang="nb-NO" dirty="0"/>
              <a:t> programme (</a:t>
            </a:r>
            <a:r>
              <a:rPr lang="nb-NO" dirty="0" err="1"/>
              <a:t>including</a:t>
            </a:r>
            <a:r>
              <a:rPr lang="nb-NO" dirty="0"/>
              <a:t> </a:t>
            </a:r>
            <a:r>
              <a:rPr lang="nb-NO" dirty="0" err="1"/>
              <a:t>us</a:t>
            </a:r>
            <a:r>
              <a:rPr lang="nb-NO" dirty="0"/>
              <a:t>, and pizza)</a:t>
            </a:r>
          </a:p>
          <a:p>
            <a:r>
              <a:rPr lang="nb-NO" dirty="0" err="1"/>
              <a:t>Wednesday</a:t>
            </a:r>
            <a:r>
              <a:rPr lang="nb-NO" dirty="0"/>
              <a:t> 16 August &amp; </a:t>
            </a:r>
            <a:r>
              <a:rPr lang="nb-NO" dirty="0" err="1"/>
              <a:t>Thursday</a:t>
            </a:r>
            <a:r>
              <a:rPr lang="nb-NO" dirty="0"/>
              <a:t> 17 August: </a:t>
            </a:r>
            <a:r>
              <a:rPr lang="nb-NO" dirty="0" smtClean="0"/>
              <a:t>More program for </a:t>
            </a:r>
            <a:r>
              <a:rPr lang="nb-NO" dirty="0" err="1" smtClean="0"/>
              <a:t>cybernetics</a:t>
            </a:r>
            <a:r>
              <a:rPr lang="nb-NO" dirty="0" smtClean="0"/>
              <a:t> students at </a:t>
            </a:r>
            <a:r>
              <a:rPr lang="nb-NO" dirty="0" err="1" smtClean="0"/>
              <a:t>Ifi</a:t>
            </a:r>
            <a:r>
              <a:rPr lang="nb-NO" dirty="0"/>
              <a:t> (</a:t>
            </a:r>
            <a:r>
              <a:rPr lang="nb-NO" dirty="0" err="1" smtClean="0"/>
              <a:t>including</a:t>
            </a:r>
            <a:r>
              <a:rPr lang="nb-NO" dirty="0" smtClean="0"/>
              <a:t> </a:t>
            </a:r>
            <a:r>
              <a:rPr lang="nb-NO" dirty="0" err="1" smtClean="0"/>
              <a:t>information</a:t>
            </a:r>
            <a:r>
              <a:rPr lang="nb-NO" dirty="0" smtClean="0"/>
              <a:t> from ITS for all </a:t>
            </a:r>
            <a:r>
              <a:rPr lang="nb-NO" dirty="0" err="1" smtClean="0"/>
              <a:t>new</a:t>
            </a:r>
            <a:r>
              <a:rPr lang="nb-NO" dirty="0" smtClean="0"/>
              <a:t> </a:t>
            </a:r>
            <a:r>
              <a:rPr lang="nb-NO" dirty="0" err="1" smtClean="0"/>
              <a:t>master’s</a:t>
            </a:r>
            <a:r>
              <a:rPr lang="nb-NO" dirty="0" smtClean="0"/>
              <a:t> students at </a:t>
            </a:r>
            <a:r>
              <a:rPr lang="nb-NO" dirty="0" err="1" smtClean="0"/>
              <a:t>Ifi</a:t>
            </a:r>
            <a:r>
              <a:rPr lang="nb-NO" dirty="0" smtClean="0"/>
              <a:t>)</a:t>
            </a:r>
            <a:endParaRPr lang="nb-NO" dirty="0"/>
          </a:p>
          <a:p>
            <a:r>
              <a:rPr lang="nb-NO" dirty="0" err="1" smtClean="0"/>
              <a:t>Thursday</a:t>
            </a:r>
            <a:r>
              <a:rPr lang="nb-NO" dirty="0" smtClean="0"/>
              <a:t> 17 August: </a:t>
            </a:r>
            <a:r>
              <a:rPr lang="nb-NO" dirty="0" err="1" smtClean="0"/>
              <a:t>RealStart</a:t>
            </a:r>
            <a:r>
              <a:rPr lang="nb-NO" dirty="0" smtClean="0"/>
              <a:t> – for all </a:t>
            </a:r>
            <a:r>
              <a:rPr lang="nb-NO" dirty="0" err="1" smtClean="0"/>
              <a:t>new</a:t>
            </a:r>
            <a:r>
              <a:rPr lang="nb-NO" dirty="0" smtClean="0"/>
              <a:t> students at MN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17E330-8091-4DAA-82F3-5EB7E3614BED}" type="datetime1">
              <a:rPr lang="nb-NO" altLang="nb-NO" smtClean="0"/>
              <a:pPr>
                <a:defRPr/>
              </a:pPr>
              <a:t>15.06.2023</a:t>
            </a:fld>
            <a:endParaRPr lang="nb-NO" alt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B40EF86-5778-44E9-B7DB-D812DF06314D}" type="slidenum">
              <a:rPr lang="en-US" altLang="nb-NO" smtClean="0"/>
              <a:pPr>
                <a:defRPr/>
              </a:pPr>
              <a:t>5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162554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What</a:t>
            </a:r>
            <a:r>
              <a:rPr lang="nb-NO" dirty="0" smtClean="0"/>
              <a:t> </a:t>
            </a:r>
            <a:r>
              <a:rPr lang="nb-NO" dirty="0" err="1" smtClean="0"/>
              <a:t>will</a:t>
            </a:r>
            <a:r>
              <a:rPr lang="nb-NO" dirty="0" smtClean="0"/>
              <a:t> </a:t>
            </a:r>
            <a:r>
              <a:rPr lang="nb-NO" dirty="0" err="1" smtClean="0"/>
              <a:t>we</a:t>
            </a:r>
            <a:r>
              <a:rPr lang="nb-NO" dirty="0" smtClean="0"/>
              <a:t> be </a:t>
            </a:r>
            <a:r>
              <a:rPr lang="nb-NO" dirty="0" err="1" smtClean="0"/>
              <a:t>doing</a:t>
            </a:r>
            <a:r>
              <a:rPr lang="nb-NO" dirty="0" smtClean="0"/>
              <a:t>?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51000"/>
            <a:ext cx="7924800" cy="3726780"/>
          </a:xfrm>
        </p:spPr>
        <p:txBody>
          <a:bodyPr/>
          <a:lstStyle/>
          <a:p>
            <a:r>
              <a:rPr lang="nb-NO" dirty="0" err="1" smtClean="0"/>
              <a:t>Tuesday</a:t>
            </a:r>
            <a:r>
              <a:rPr lang="nb-NO" dirty="0" smtClean="0"/>
              <a:t> 15 </a:t>
            </a:r>
            <a:r>
              <a:rPr lang="nb-NO" dirty="0"/>
              <a:t>A</a:t>
            </a:r>
            <a:r>
              <a:rPr lang="nb-NO" dirty="0" smtClean="0"/>
              <a:t>ugust: </a:t>
            </a:r>
            <a:r>
              <a:rPr lang="nb-NO" dirty="0" err="1" smtClean="0"/>
              <a:t>Receiving</a:t>
            </a:r>
            <a:r>
              <a:rPr lang="nb-NO" dirty="0" smtClean="0"/>
              <a:t> </a:t>
            </a:r>
            <a:r>
              <a:rPr lang="nb-NO" dirty="0" err="1" smtClean="0"/>
              <a:t>Cybernetics</a:t>
            </a:r>
            <a:r>
              <a:rPr lang="nb-NO" dirty="0" smtClean="0"/>
              <a:t> students at </a:t>
            </a:r>
            <a:r>
              <a:rPr lang="nb-NO" dirty="0" err="1" smtClean="0"/>
              <a:t>Ifi</a:t>
            </a:r>
            <a:endParaRPr lang="nb-NO" dirty="0" smtClean="0"/>
          </a:p>
          <a:p>
            <a:r>
              <a:rPr lang="nb-NO" dirty="0" err="1" smtClean="0"/>
              <a:t>Wednesday</a:t>
            </a:r>
            <a:r>
              <a:rPr lang="nb-NO" dirty="0" smtClean="0"/>
              <a:t> 16 August: </a:t>
            </a:r>
            <a:r>
              <a:rPr lang="nb-NO" dirty="0" err="1" smtClean="0"/>
              <a:t>Receiving</a:t>
            </a:r>
            <a:r>
              <a:rPr lang="nb-NO" dirty="0" smtClean="0"/>
              <a:t> </a:t>
            </a:r>
            <a:r>
              <a:rPr lang="nb-NO" dirty="0" err="1" smtClean="0"/>
              <a:t>Renewable</a:t>
            </a:r>
            <a:r>
              <a:rPr lang="nb-NO" dirty="0" smtClean="0"/>
              <a:t> and Space students at Kjeller?</a:t>
            </a:r>
          </a:p>
          <a:p>
            <a:r>
              <a:rPr lang="nb-NO" dirty="0" err="1" smtClean="0"/>
              <a:t>Thursday</a:t>
            </a:r>
            <a:r>
              <a:rPr lang="nb-NO" dirty="0" smtClean="0"/>
              <a:t> 17 August: </a:t>
            </a:r>
            <a:r>
              <a:rPr lang="nb-NO" dirty="0" err="1" smtClean="0"/>
              <a:t>Showing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students Blindern?</a:t>
            </a:r>
          </a:p>
          <a:p>
            <a:r>
              <a:rPr lang="nb-NO" dirty="0" smtClean="0"/>
              <a:t>Friday 18 August: Student arrangement for all </a:t>
            </a:r>
            <a:r>
              <a:rPr lang="nb-NO" dirty="0" err="1" smtClean="0"/>
              <a:t>master’s</a:t>
            </a:r>
            <a:r>
              <a:rPr lang="nb-NO" dirty="0" smtClean="0"/>
              <a:t> students (</a:t>
            </a:r>
            <a:r>
              <a:rPr lang="nb-NO" dirty="0" err="1" smtClean="0"/>
              <a:t>current</a:t>
            </a:r>
            <a:r>
              <a:rPr lang="nb-NO" dirty="0" smtClean="0"/>
              <a:t> and </a:t>
            </a:r>
            <a:r>
              <a:rPr lang="nb-NO" dirty="0" err="1" smtClean="0"/>
              <a:t>new</a:t>
            </a:r>
            <a:r>
              <a:rPr lang="nb-NO" dirty="0" smtClean="0"/>
              <a:t>)?</a:t>
            </a:r>
          </a:p>
          <a:p>
            <a:r>
              <a:rPr lang="nb-NO" dirty="0" err="1" smtClean="0"/>
              <a:t>We</a:t>
            </a:r>
            <a:r>
              <a:rPr lang="nb-NO" dirty="0" smtClean="0"/>
              <a:t> have students </a:t>
            </a:r>
            <a:r>
              <a:rPr lang="nb-NO" dirty="0" err="1" smtClean="0"/>
              <a:t>that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</a:t>
            </a:r>
            <a:r>
              <a:rPr lang="nb-NO" dirty="0" err="1" smtClean="0"/>
              <a:t>interested</a:t>
            </a:r>
            <a:r>
              <a:rPr lang="nb-NO" dirty="0" smtClean="0"/>
              <a:t> in </a:t>
            </a:r>
            <a:r>
              <a:rPr lang="nb-NO" dirty="0" err="1" smtClean="0"/>
              <a:t>being</a:t>
            </a:r>
            <a:r>
              <a:rPr lang="nb-NO" dirty="0" smtClean="0"/>
              <a:t> </a:t>
            </a:r>
            <a:r>
              <a:rPr lang="nb-NO" dirty="0" err="1" smtClean="0"/>
              <a:t>Buddies</a:t>
            </a:r>
            <a:r>
              <a:rPr lang="nb-NO" dirty="0" smtClean="0"/>
              <a:t> (faddere); </a:t>
            </a:r>
            <a:r>
              <a:rPr lang="nb-NO" dirty="0" err="1" smtClean="0"/>
              <a:t>they’ll</a:t>
            </a:r>
            <a:r>
              <a:rPr lang="nb-NO" dirty="0" smtClean="0"/>
              <a:t> </a:t>
            </a:r>
            <a:r>
              <a:rPr lang="nb-NO" dirty="0" err="1" smtClean="0"/>
              <a:t>need</a:t>
            </a:r>
            <a:r>
              <a:rPr lang="nb-NO" dirty="0" smtClean="0"/>
              <a:t> a time </a:t>
            </a:r>
            <a:r>
              <a:rPr lang="nb-NO" dirty="0" err="1" smtClean="0"/>
              <a:t>frame</a:t>
            </a:r>
            <a:r>
              <a:rPr lang="nb-NO" dirty="0" smtClean="0"/>
              <a:t> (and a </a:t>
            </a:r>
            <a:r>
              <a:rPr lang="nb-NO" dirty="0" err="1" smtClean="0"/>
              <a:t>budget</a:t>
            </a:r>
            <a:r>
              <a:rPr lang="nb-NO" dirty="0" smtClean="0"/>
              <a:t> ;o)</a:t>
            </a:r>
          </a:p>
          <a:p>
            <a:r>
              <a:rPr lang="nb-NO" dirty="0" smtClean="0"/>
              <a:t>August/september?: </a:t>
            </a:r>
            <a:r>
              <a:rPr lang="nb-NO" dirty="0" err="1" smtClean="0"/>
              <a:t>Introduction</a:t>
            </a:r>
            <a:r>
              <a:rPr lang="nb-NO" dirty="0" smtClean="0"/>
              <a:t> to </a:t>
            </a:r>
            <a:r>
              <a:rPr lang="nb-NO" dirty="0" err="1" smtClean="0"/>
              <a:t>the</a:t>
            </a:r>
            <a:r>
              <a:rPr lang="nb-NO" dirty="0" smtClean="0"/>
              <a:t> robot lab, and </a:t>
            </a:r>
            <a:r>
              <a:rPr lang="nb-NO" dirty="0" err="1"/>
              <a:t>T</a:t>
            </a:r>
            <a:r>
              <a:rPr lang="nb-NO" dirty="0" err="1" smtClean="0"/>
              <a:t>inkering</a:t>
            </a:r>
            <a:r>
              <a:rPr lang="nb-NO" dirty="0" smtClean="0"/>
              <a:t> </a:t>
            </a:r>
            <a:r>
              <a:rPr lang="nb-NO" dirty="0"/>
              <a:t>W</a:t>
            </a:r>
            <a:r>
              <a:rPr lang="nb-NO" dirty="0" smtClean="0"/>
              <a:t>ith </a:t>
            </a:r>
            <a:r>
              <a:rPr lang="nb-NO" dirty="0"/>
              <a:t>T</a:t>
            </a:r>
            <a:r>
              <a:rPr lang="nb-NO" dirty="0" smtClean="0"/>
              <a:t>hings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17E330-8091-4DAA-82F3-5EB7E3614BED}" type="datetime1">
              <a:rPr lang="nb-NO" altLang="nb-NO" smtClean="0"/>
              <a:pPr>
                <a:defRPr/>
              </a:pPr>
              <a:t>15.06.2023</a:t>
            </a:fld>
            <a:endParaRPr lang="nb-NO" alt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B40EF86-5778-44E9-B7DB-D812DF06314D}" type="slidenum">
              <a:rPr lang="en-US" altLang="nb-NO" smtClean="0"/>
              <a:pPr>
                <a:defRPr/>
              </a:pPr>
              <a:t>6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502538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Lenker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>
                <a:hlinkClick r:id="rId2"/>
              </a:rPr>
              <a:t>https</a:t>
            </a:r>
            <a:r>
              <a:rPr lang="nb-NO" dirty="0">
                <a:hlinkClick r:id="rId2"/>
              </a:rPr>
              <a:t>://www.mn.uio.no/ifi/english/studies/master/start-of-studies/</a:t>
            </a:r>
          </a:p>
          <a:p>
            <a:r>
              <a:rPr lang="nb-NO" dirty="0" smtClean="0">
                <a:hlinkClick r:id="rId2"/>
              </a:rPr>
              <a:t>https</a:t>
            </a:r>
            <a:r>
              <a:rPr lang="nb-NO" dirty="0">
                <a:hlinkClick r:id="rId2"/>
              </a:rPr>
              <a:t>://www.uio.no/studier/studiestart/</a:t>
            </a:r>
          </a:p>
          <a:p>
            <a:r>
              <a:rPr lang="nb-NO" dirty="0" smtClean="0">
                <a:hlinkClick r:id="rId2"/>
              </a:rPr>
              <a:t>https</a:t>
            </a:r>
            <a:r>
              <a:rPr lang="nb-NO" dirty="0">
                <a:hlinkClick r:id="rId2"/>
              </a:rPr>
              <a:t>://</a:t>
            </a:r>
            <a:r>
              <a:rPr lang="nb-NO" dirty="0" smtClean="0">
                <a:hlinkClick r:id="rId2"/>
              </a:rPr>
              <a:t>www.mn.uio.no/studier/studiestart/mn-studiestartarrangementer/real-start-mn.html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17E330-8091-4DAA-82F3-5EB7E3614BED}" type="datetime1">
              <a:rPr lang="nb-NO" altLang="nb-NO" smtClean="0"/>
              <a:pPr>
                <a:defRPr/>
              </a:pPr>
              <a:t>15.06.2023</a:t>
            </a:fld>
            <a:endParaRPr lang="nb-NO" alt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B40EF86-5778-44E9-B7DB-D812DF06314D}" type="slidenum">
              <a:rPr lang="en-US" altLang="nb-NO" smtClean="0"/>
              <a:pPr>
                <a:defRPr/>
              </a:pPr>
              <a:t>7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409565983"/>
      </p:ext>
    </p:extLst>
  </p:cSld>
  <p:clrMapOvr>
    <a:masterClrMapping/>
  </p:clrMapOvr>
</p:sld>
</file>

<file path=ppt/theme/theme1.xml><?xml version="1.0" encoding="utf-8"?>
<a:theme xmlns:a="http://schemas.openxmlformats.org/drawingml/2006/main" name="UIONorsk16-10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uio-teknologisystemer-norsk (2)</Template>
  <TotalTime>1492</TotalTime>
  <Words>343</Words>
  <Application>Microsoft Office PowerPoint</Application>
  <PresentationFormat>On-screen Show (16:10)</PresentationFormat>
  <Paragraphs>45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ヒラギノ角ゴ Pro W3</vt:lpstr>
      <vt:lpstr>UIONorsk16-10</vt:lpstr>
      <vt:lpstr>Studiestart høst 2023!</vt:lpstr>
      <vt:lpstr>Who will be coming?</vt:lpstr>
      <vt:lpstr>When are they coming? – and important dates</vt:lpstr>
      <vt:lpstr>What is happening on UiO?</vt:lpstr>
      <vt:lpstr>What will we be doing?</vt:lpstr>
      <vt:lpstr>Lenker</vt:lpstr>
    </vt:vector>
  </TitlesOfParts>
  <Company>Universitetet i Oslo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Kaja Mosserud-Haavardsholm</dc:creator>
  <cp:lastModifiedBy>Kaja Mosserud-Haavardsholm</cp:lastModifiedBy>
  <cp:revision>14</cp:revision>
  <cp:lastPrinted>2023-06-15T08:18:57Z</cp:lastPrinted>
  <dcterms:created xsi:type="dcterms:W3CDTF">2019-12-10T07:41:35Z</dcterms:created>
  <dcterms:modified xsi:type="dcterms:W3CDTF">2023-06-15T10:57:00Z</dcterms:modified>
</cp:coreProperties>
</file>