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5"/>
  </p:sldMasterIdLst>
  <p:notesMasterIdLst>
    <p:notesMasterId r:id="rId9"/>
  </p:notesMasterIdLst>
  <p:handoutMasterIdLst>
    <p:handoutMasterId r:id="rId10"/>
  </p:handoutMasterIdLst>
  <p:sldIdLst>
    <p:sldId id="260" r:id="rId6"/>
    <p:sldId id="259" r:id="rId7"/>
    <p:sldId id="261" r:id="rId8"/>
  </p:sldIdLst>
  <p:sldSz cx="12192000" cy="6858000"/>
  <p:notesSz cx="6858000" cy="9144000"/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000"/>
    <a:srgbClr val="FFFFFF"/>
    <a:srgbClr val="0000FF"/>
    <a:srgbClr val="0000FE"/>
    <a:srgbClr val="52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746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1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0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Relationship Id="rId9" Type="http://schemas.openxmlformats.org/officeDocument/2006/relationships/image" Target="../media/image10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7.png"/><Relationship Id="rId10" Type="http://schemas.openxmlformats.org/officeDocument/2006/relationships/image" Target="../media/image10.svg"/><Relationship Id="rId4" Type="http://schemas.openxmlformats.org/officeDocument/2006/relationships/image" Target="../media/image5.svg"/><Relationship Id="rId9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 half UiO pictur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7" name="Text Placeholder 10" descr="Logo university of oslo">
            <a:extLst>
              <a:ext uri="{FF2B5EF4-FFF2-40B4-BE49-F238E27FC236}">
                <a16:creationId xmlns:a16="http://schemas.microsoft.com/office/drawing/2014/main" id="{D507B65A-1446-438E-8EA0-9FE60E124E9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0"/>
            <a:ext cx="4831492" cy="1742304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l="-35120" t="-97139" r="-37750" b="-104461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288C350-F124-4154-A973-DDEFBC6E46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 err="1"/>
              <a:t>Name</a:t>
            </a:r>
            <a:r>
              <a:rPr lang="nb-NO" noProof="0" dirty="0"/>
              <a:t> </a:t>
            </a:r>
            <a:r>
              <a:rPr lang="nb-NO" noProof="0" dirty="0" err="1"/>
              <a:t>Surname</a:t>
            </a:r>
            <a:endParaRPr lang="nb-NO" noProof="0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B149F7A2-35A5-48A0-ADD9-71827D0460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Title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F7A7B3C-D68C-4449-B852-7B677FBDD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888B6312-D749-4A49-87B5-7BB5E4DE4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B1A70A77-97DE-4AAA-9196-3611C85DFB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038" y="4237730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3621EE98-3D9F-48D9-A72D-25CA5E335EFE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</p:spTree>
    <p:extLst>
      <p:ext uri="{BB962C8B-B14F-4D97-AF65-F5344CB8AC3E}">
        <p14:creationId xmlns:p14="http://schemas.microsoft.com/office/powerpoint/2010/main" val="3446592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 institut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 dirty="0"/>
              <a:t>Choose faculty from the drop-down menu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Name</a:t>
            </a:r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nb-NO" sz="450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of</a:t>
            </a:r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nb-NO" sz="450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department</a:t>
            </a:r>
            <a:endParaRPr lang="en-US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050759A-54F8-4B19-AC2D-397DFB40B4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Name</a:t>
            </a:r>
            <a:r>
              <a:rPr lang="nb-NO" dirty="0"/>
              <a:t> </a:t>
            </a:r>
            <a:r>
              <a:rPr lang="nb-NO" dirty="0" err="1"/>
              <a:t>Surname</a:t>
            </a:r>
            <a:endParaRPr lang="en-US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B79C2EEB-4BAB-4FD9-8D75-49062C6600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Title</a:t>
            </a:r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D54445F3-3566-4B75-AA9E-13D05C023D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" name="Graphic 1" descr="UiO segl">
            <a:extLst>
              <a:ext uri="{FF2B5EF4-FFF2-40B4-BE49-F238E27FC236}">
                <a16:creationId xmlns:a16="http://schemas.microsoft.com/office/drawing/2014/main" id="{6161745A-C000-4B1A-BBF6-1904AA5E4F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1717464" cy="538688"/>
          </a:xfrm>
          <a:prstGeom prst="rect">
            <a:avLst/>
          </a:prstGeom>
        </p:spPr>
      </p:pic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2" name="addin_colorlist" hidden="1">
            <a:extLst>
              <a:ext uri="{FF2B5EF4-FFF2-40B4-BE49-F238E27FC236}">
                <a16:creationId xmlns:a16="http://schemas.microsoft.com/office/drawing/2014/main" id="{342FF409-8859-47BD-AEF8-65723D4F034A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</p:spTree>
    <p:extLst>
      <p:ext uri="{BB962C8B-B14F-4D97-AF65-F5344CB8AC3E}">
        <p14:creationId xmlns:p14="http://schemas.microsoft.com/office/powerpoint/2010/main" val="80294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 institute pictur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 dirty="0"/>
              <a:t>Choose faculty from the drop-down menu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dirty="0" err="1"/>
              <a:t>Name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department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050759A-54F8-4B19-AC2D-397DFB40B4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Name</a:t>
            </a:r>
            <a:r>
              <a:rPr lang="nb-NO" dirty="0"/>
              <a:t> </a:t>
            </a:r>
            <a:r>
              <a:rPr lang="nb-NO" dirty="0" err="1"/>
              <a:t>Surname</a:t>
            </a:r>
            <a:endParaRPr lang="en-US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B79C2EEB-4BAB-4FD9-8D75-49062C6600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Title</a:t>
            </a:r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D54445F3-3566-4B75-AA9E-13D05C023D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" name="Graphic 1" descr="UiO segl">
            <a:extLst>
              <a:ext uri="{FF2B5EF4-FFF2-40B4-BE49-F238E27FC236}">
                <a16:creationId xmlns:a16="http://schemas.microsoft.com/office/drawing/2014/main" id="{6161745A-C000-4B1A-BBF6-1904AA5E4F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1717464" cy="538688"/>
          </a:xfrm>
          <a:prstGeom prst="rect">
            <a:avLst/>
          </a:prstGeom>
        </p:spPr>
      </p:pic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4" name="addin_colorlist" hidden="1">
            <a:extLst>
              <a:ext uri="{FF2B5EF4-FFF2-40B4-BE49-F238E27FC236}">
                <a16:creationId xmlns:a16="http://schemas.microsoft.com/office/drawing/2014/main" id="{A71FA25B-B97C-4FCD-B086-2318080EAA0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</p:spTree>
    <p:extLst>
      <p:ext uri="{BB962C8B-B14F-4D97-AF65-F5344CB8AC3E}">
        <p14:creationId xmlns:p14="http://schemas.microsoft.com/office/powerpoint/2010/main" val="2963172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06400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 dirty="0"/>
              <a:t>Point A</a:t>
            </a:r>
          </a:p>
          <a:p>
            <a:pPr lvl="0"/>
            <a:r>
              <a:rPr lang="nb-NO" dirty="0"/>
              <a:t>Point B</a:t>
            </a:r>
          </a:p>
          <a:p>
            <a:pPr lvl="0"/>
            <a:r>
              <a:rPr lang="nb-NO" dirty="0"/>
              <a:t>Point C</a:t>
            </a:r>
          </a:p>
          <a:p>
            <a:pPr lvl="0"/>
            <a:r>
              <a:rPr lang="nb-NO" dirty="0"/>
              <a:t>Point D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8A1E855-477D-41E9-B0F8-7881ED26F55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Point A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7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Point B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6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Point C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695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Point D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5" y="4173200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Point E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3" y="416805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Point F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FE7C183-1D0F-4BA0-AFD5-92D8F4D092D5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p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insert</a:t>
            </a:r>
            <a:r>
              <a:rPr lang="nb-NO" dirty="0"/>
              <a:t> – Picture –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device</a:t>
            </a:r>
            <a:r>
              <a:rPr lang="nb-NO" dirty="0"/>
              <a:t>– to </a:t>
            </a:r>
            <a:r>
              <a:rPr lang="nb-NO" dirty="0" err="1"/>
              <a:t>add</a:t>
            </a:r>
            <a:r>
              <a:rPr lang="nb-NO" dirty="0"/>
              <a:t> or </a:t>
            </a:r>
            <a:r>
              <a:rPr lang="nb-NO" dirty="0" err="1"/>
              <a:t>change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picture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nb-NO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3" name="Text Placeholder 2" descr="Logo university of oslo">
            <a:extLst>
              <a:ext uri="{FF2B5EF4-FFF2-40B4-BE49-F238E27FC236}">
                <a16:creationId xmlns:a16="http://schemas.microsoft.com/office/drawing/2014/main" id="{AB937A8A-0440-4FE6-AE50-0E37CD6CCD2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001" y="6280142"/>
            <a:ext cx="767518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538D53-9E40-4496-B5C8-0E242B7FF25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6EC9E07-E46C-4C5E-8165-4D6A7860112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685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insert</a:t>
            </a:r>
            <a:r>
              <a:rPr lang="nb-NO" dirty="0"/>
              <a:t> – Picture –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device</a:t>
            </a:r>
            <a:r>
              <a:rPr lang="nb-NO" dirty="0"/>
              <a:t>– to </a:t>
            </a:r>
            <a:r>
              <a:rPr lang="nb-NO" dirty="0" err="1"/>
              <a:t>add</a:t>
            </a:r>
            <a:r>
              <a:rPr lang="nb-NO" dirty="0"/>
              <a:t> or </a:t>
            </a:r>
            <a:r>
              <a:rPr lang="nb-NO" dirty="0" err="1"/>
              <a:t>change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picture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 dirty="0" err="1"/>
              <a:t>Quote</a:t>
            </a:r>
            <a:endParaRPr lang="nb-NO" noProof="0" dirty="0"/>
          </a:p>
        </p:txBody>
      </p:sp>
      <p:sp>
        <p:nvSpPr>
          <p:cNvPr id="20" name="Text Placeholder 2" descr="Logo university of oslo">
            <a:extLst>
              <a:ext uri="{FF2B5EF4-FFF2-40B4-BE49-F238E27FC236}">
                <a16:creationId xmlns:a16="http://schemas.microsoft.com/office/drawing/2014/main" id="{8BA44D8A-54F0-40B1-96F3-44DF956CC7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001" y="6280142"/>
            <a:ext cx="767518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31471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extbox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47832A-C200-4F7E-AF3E-D40604841FC4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58FA56-4D7C-4979-BB98-B74CBD5F52E4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CEC6402-B72B-43A7-AB55-858B3D9C7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3D099F6-7C77-4DBE-8B36-12B42A9CBF9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884A91-9223-4B5D-BCF2-07CADE2A90D8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360044" y="1757499"/>
            <a:ext cx="11471910" cy="430110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B7FE76BD-1D32-4FE8-AC91-B195070748A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577BCF49-E370-4191-A9D3-5E55520BEC01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64D7346C-42A8-4BF6-BD31-3EF03D696B30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1664CE25-C511-4C72-86B2-CD04C60CDCA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3" name="addin_image" hidden="1">
            <a:extLst>
              <a:ext uri="{FF2B5EF4-FFF2-40B4-BE49-F238E27FC236}">
                <a16:creationId xmlns:a16="http://schemas.microsoft.com/office/drawing/2014/main" id="{1FDD2AD4-3CBB-4718-8708-A4ABD22FEE4F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4" name="addin_grouplist" hidden="1">
            <a:extLst>
              <a:ext uri="{FF2B5EF4-FFF2-40B4-BE49-F238E27FC236}">
                <a16:creationId xmlns:a16="http://schemas.microsoft.com/office/drawing/2014/main" id="{89CA383D-0F6C-4656-8C17-CCCA7960CDC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5" name="addin_logo" hidden="1">
            <a:extLst>
              <a:ext uri="{FF2B5EF4-FFF2-40B4-BE49-F238E27FC236}">
                <a16:creationId xmlns:a16="http://schemas.microsoft.com/office/drawing/2014/main" id="{574B200B-554A-44F6-A5CF-7E5E17C8547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6" name="addin_fillplaceholders" hidden="1">
            <a:extLst>
              <a:ext uri="{FF2B5EF4-FFF2-40B4-BE49-F238E27FC236}">
                <a16:creationId xmlns:a16="http://schemas.microsoft.com/office/drawing/2014/main" id="{E9F05AAF-95F2-4DEB-9E39-9C52A1AA2ECD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7" name="addin_background" hidden="1">
            <a:extLst>
              <a:ext uri="{FF2B5EF4-FFF2-40B4-BE49-F238E27FC236}">
                <a16:creationId xmlns:a16="http://schemas.microsoft.com/office/drawing/2014/main" id="{A0564F8C-C50F-400D-BD2B-ED1C4763FC27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91345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boxes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B79B2-2B36-4C4F-8B4A-5CE97327C93B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1AEDF-947D-4C51-A230-4B0365289C62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E3C3D9C-6063-4223-8367-D7A6F0AE0ED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82726"/>
            <a:ext cx="5489213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4403BB9-C6B8-4F3F-A5A4-C1B950E42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20C920D9-4935-4D73-B57C-ECC0E555683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5" y="1082726"/>
            <a:ext cx="5489213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2C0B99-C76A-4C57-8420-CE2C32240E21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360046" y="1757499"/>
            <a:ext cx="5489213" cy="430110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B663A1-2629-4617-879F-3B81440FAA2E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6342742" y="1757499"/>
            <a:ext cx="5489213" cy="4301395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C2CE6A29-6246-4580-A5FA-2D5885A1539E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98F27F19-D47F-495E-828B-1AF61ADC44C1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2FF72899-ED59-44CD-BF9F-5023DE954F8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4" name="addin_text" hidden="1">
            <a:extLst>
              <a:ext uri="{FF2B5EF4-FFF2-40B4-BE49-F238E27FC236}">
                <a16:creationId xmlns:a16="http://schemas.microsoft.com/office/drawing/2014/main" id="{E5BE92ED-31F4-4F13-B1C7-BF448E3ACBCE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2113ADE0-F1CB-4DEC-B131-1685CCD7866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E4454965-3397-41CA-B1F5-35396BC493E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8" name="addin_logo" hidden="1">
            <a:extLst>
              <a:ext uri="{FF2B5EF4-FFF2-40B4-BE49-F238E27FC236}">
                <a16:creationId xmlns:a16="http://schemas.microsoft.com/office/drawing/2014/main" id="{2CC695BA-6216-43EE-B964-1DB73F921FF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9" name="addin_fillplaceholders" hidden="1">
            <a:extLst>
              <a:ext uri="{FF2B5EF4-FFF2-40B4-BE49-F238E27FC236}">
                <a16:creationId xmlns:a16="http://schemas.microsoft.com/office/drawing/2014/main" id="{AAA7F7F0-C755-4553-AE18-0D94AC09AC78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0" name="addin_background" hidden="1">
            <a:extLst>
              <a:ext uri="{FF2B5EF4-FFF2-40B4-BE49-F238E27FC236}">
                <a16:creationId xmlns:a16="http://schemas.microsoft.com/office/drawing/2014/main" id="{B1D62193-3764-4D2E-AFE6-E6BA9714CD82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34501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FC538-4B47-4FE9-9556-278912EBB00C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44E285-6038-4E35-AA24-93DE34576334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AFA7F80C-D0EF-4064-8ACA-92B713F9085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79219" y="360045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CBAD15DC-962D-4644-943D-84A382CEF8F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679218" y="5870278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Photo </a:t>
            </a:r>
            <a:r>
              <a:rPr lang="nb-NO" dirty="0" err="1"/>
              <a:t>credit</a:t>
            </a:r>
            <a:r>
              <a:rPr lang="nb-NO" dirty="0"/>
              <a:t> / </a:t>
            </a:r>
            <a:r>
              <a:rPr lang="nb-NO" dirty="0" err="1"/>
              <a:t>Caption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1FDF87C-567D-4D61-B80A-2B0FAB9C5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5489214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784C3231-33DF-4ABD-AA6A-B1871500D64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548921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25A26B-A462-46A4-B17F-67CABD1A5747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360044" y="1757499"/>
            <a:ext cx="5489214" cy="430110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0DE9C538-DDC1-48C5-8D5A-8807D5402793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3244FB41-C9AC-4D26-AFCB-CFC71E7BE091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3" name="addin_title" hidden="1">
            <a:extLst>
              <a:ext uri="{FF2B5EF4-FFF2-40B4-BE49-F238E27FC236}">
                <a16:creationId xmlns:a16="http://schemas.microsoft.com/office/drawing/2014/main" id="{E08E81ED-21CE-44CF-A8EF-06A08B47A5C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4EE36E4C-1C72-4D3E-857D-C50FA456E80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879B8875-9C46-447E-AE47-D33CF53627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8" name="addin_grouplist" hidden="1">
            <a:extLst>
              <a:ext uri="{FF2B5EF4-FFF2-40B4-BE49-F238E27FC236}">
                <a16:creationId xmlns:a16="http://schemas.microsoft.com/office/drawing/2014/main" id="{DE421A5B-242F-4987-A4E4-97D981647AE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985F4FD-420C-4F49-AA8A-F408AEF26A1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0" name="addin_fillplaceholders" hidden="1">
            <a:extLst>
              <a:ext uri="{FF2B5EF4-FFF2-40B4-BE49-F238E27FC236}">
                <a16:creationId xmlns:a16="http://schemas.microsoft.com/office/drawing/2014/main" id="{5F7C7520-95E1-4F4E-B418-2FE19FCD5408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1" name="addin_background" hidden="1">
            <a:extLst>
              <a:ext uri="{FF2B5EF4-FFF2-40B4-BE49-F238E27FC236}">
                <a16:creationId xmlns:a16="http://schemas.microsoft.com/office/drawing/2014/main" id="{241653B0-2067-4F33-844C-6C207770FD39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9986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F5C8A5-7299-4154-B01A-CDF5B7332751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E2439D-D17B-475A-8193-F8109FACE968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28D3CC65-E828-4E6B-8A5D-06923E4A058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082726"/>
            <a:ext cx="11471910" cy="4817312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5032E34-F0A1-4B98-A1D4-074D7E126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56D50BD7-4B2C-45A9-A4A8-CD09667C2241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9" name="addin_colorbox" hidden="1">
            <a:extLst>
              <a:ext uri="{FF2B5EF4-FFF2-40B4-BE49-F238E27FC236}">
                <a16:creationId xmlns:a16="http://schemas.microsoft.com/office/drawing/2014/main" id="{ED7AC86C-E0C4-40C1-9970-E4FFA790590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0" name="addin_title" hidden="1">
            <a:extLst>
              <a:ext uri="{FF2B5EF4-FFF2-40B4-BE49-F238E27FC236}">
                <a16:creationId xmlns:a16="http://schemas.microsoft.com/office/drawing/2014/main" id="{D98AC88F-A26E-4CB1-B344-4D5083606FF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1" name="addin_text" hidden="1">
            <a:extLst>
              <a:ext uri="{FF2B5EF4-FFF2-40B4-BE49-F238E27FC236}">
                <a16:creationId xmlns:a16="http://schemas.microsoft.com/office/drawing/2014/main" id="{B30E7760-9EB2-4824-8490-521CB6A5DC6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2" name="addin_image" hidden="1">
            <a:extLst>
              <a:ext uri="{FF2B5EF4-FFF2-40B4-BE49-F238E27FC236}">
                <a16:creationId xmlns:a16="http://schemas.microsoft.com/office/drawing/2014/main" id="{19778B3C-AE55-4C1F-96D4-89E77FFEFB4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3" name="addin_grouplist" hidden="1">
            <a:extLst>
              <a:ext uri="{FF2B5EF4-FFF2-40B4-BE49-F238E27FC236}">
                <a16:creationId xmlns:a16="http://schemas.microsoft.com/office/drawing/2014/main" id="{7689DE6A-399F-4F9E-BE8F-AB75D8AE61D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4" name="addin_logo" hidden="1">
            <a:extLst>
              <a:ext uri="{FF2B5EF4-FFF2-40B4-BE49-F238E27FC236}">
                <a16:creationId xmlns:a16="http://schemas.microsoft.com/office/drawing/2014/main" id="{2D7A441A-9434-488E-8E7A-06B2DAD3BCB9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5" name="addin_fillplaceholders" hidden="1">
            <a:extLst>
              <a:ext uri="{FF2B5EF4-FFF2-40B4-BE49-F238E27FC236}">
                <a16:creationId xmlns:a16="http://schemas.microsoft.com/office/drawing/2014/main" id="{48FD3B42-1D9C-4FB6-9DC4-7E69FC9CF387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6" name="addin_background" hidden="1">
            <a:extLst>
              <a:ext uri="{FF2B5EF4-FFF2-40B4-BE49-F238E27FC236}">
                <a16:creationId xmlns:a16="http://schemas.microsoft.com/office/drawing/2014/main" id="{E254A42F-FF0C-4C4B-97C3-6E091C71ACB8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8670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 half Ui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1" name="Text Placeholder 10" descr="Logo university of oslo">
            <a:extLst>
              <a:ext uri="{FF2B5EF4-FFF2-40B4-BE49-F238E27FC236}">
                <a16:creationId xmlns:a16="http://schemas.microsoft.com/office/drawing/2014/main" id="{96999028-C41F-4383-938C-0AEE48CAEA4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0"/>
            <a:ext cx="4831492" cy="1742304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35120" t="-97139" r="-37750" b="-104461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05C047C-D021-4993-8BCA-6B52BE3A40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 err="1"/>
              <a:t>Name</a:t>
            </a:r>
            <a:r>
              <a:rPr lang="nb-NO" noProof="0" dirty="0"/>
              <a:t> </a:t>
            </a:r>
            <a:r>
              <a:rPr lang="nb-NO" noProof="0" dirty="0" err="1"/>
              <a:t>Surname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6D1AE6-D2B5-49B9-8C2A-EE3784123E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Title</a:t>
            </a:r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4C45229-2034-4A47-89E1-3DAB700E96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C451D2CD-35CD-4A7B-BC9F-BFE7A1DB7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CD5E4F3D-E45B-4F29-8FB6-9397C493EE0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0" name="addin_colorlist" hidden="1">
            <a:extLst>
              <a:ext uri="{FF2B5EF4-FFF2-40B4-BE49-F238E27FC236}">
                <a16:creationId xmlns:a16="http://schemas.microsoft.com/office/drawing/2014/main" id="{0CB79622-130F-4A1A-8EC5-70CBAAC9E9D8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</p:spTree>
    <p:extLst>
      <p:ext uri="{BB962C8B-B14F-4D97-AF65-F5344CB8AC3E}">
        <p14:creationId xmlns:p14="http://schemas.microsoft.com/office/powerpoint/2010/main" val="2868963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extboxes with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259CDE-097F-4AD1-8202-1C8557143B77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DB0D35-1F56-48D2-95A5-1514CE438CB5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3DD13DAB-6AD9-4B6F-A8DC-1ACB28B9995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611BF262-7351-49AE-A83E-641151EDDA2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6" name="Text Placeholder 21">
            <a:extLst>
              <a:ext uri="{FF2B5EF4-FFF2-40B4-BE49-F238E27FC236}">
                <a16:creationId xmlns:a16="http://schemas.microsoft.com/office/drawing/2014/main" id="{5AEA75ED-F545-4088-BCA2-805D7040EE3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858F7701-C11C-4D9A-9E67-24E9EED80D1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0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8" name="Text Placeholder 21">
            <a:extLst>
              <a:ext uri="{FF2B5EF4-FFF2-40B4-BE49-F238E27FC236}">
                <a16:creationId xmlns:a16="http://schemas.microsoft.com/office/drawing/2014/main" id="{4B4FECD9-5E4C-41DF-BF95-E9AEA8165DA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9" name="Text Placeholder 11">
            <a:extLst>
              <a:ext uri="{FF2B5EF4-FFF2-40B4-BE49-F238E27FC236}">
                <a16:creationId xmlns:a16="http://schemas.microsoft.com/office/drawing/2014/main" id="{FC23A3F8-5F5B-4FEE-9D3E-DD23605A760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2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A459DA60-25AC-4B9F-9907-8F39820B6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41" name="Content Placeholder 1">
            <a:extLst>
              <a:ext uri="{FF2B5EF4-FFF2-40B4-BE49-F238E27FC236}">
                <a16:creationId xmlns:a16="http://schemas.microsoft.com/office/drawing/2014/main" id="{09E50BAE-F00A-4BCB-85AA-3D786FF0CCC3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360043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BBBE916C-1538-4BB4-BBB6-32721527176C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4333839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48DE5AEB-CFBE-4C32-B1AF-59BE54C49A22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8284384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addin_colorlist" hidden="1">
            <a:extLst>
              <a:ext uri="{FF2B5EF4-FFF2-40B4-BE49-F238E27FC236}">
                <a16:creationId xmlns:a16="http://schemas.microsoft.com/office/drawing/2014/main" id="{5FD3C014-9E5F-4D52-AFEA-9C349607CFC7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7027F98E-B41D-4718-9D7F-C82CACC5578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AC47F86E-2E0D-4B6F-B94E-693E0865AE0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EBBD227F-7704-4B8B-992A-E396C5C9BEE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FD65ED66-9D76-463A-9247-452FDF8FE9B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EDA4071-7A3D-45EF-8A0E-0C8B7CBF10E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609DAA4A-7252-4239-8860-0B50473F962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59168833-2E68-428A-8A6E-DA49825F1391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background" hidden="1">
            <a:extLst>
              <a:ext uri="{FF2B5EF4-FFF2-40B4-BE49-F238E27FC236}">
                <a16:creationId xmlns:a16="http://schemas.microsoft.com/office/drawing/2014/main" id="{D43D6145-200D-4A10-8317-8D44D52A2148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70715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13F8EC-435C-4B71-B75E-816E331B7403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CC78E7-5B5A-4EE3-B029-42635C54C96B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2F3BBBE9-00FB-4EB4-BA4B-4AEAFADE296A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60044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F0147C48-CE7C-4ADC-B303-FF71AF51F41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4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8BF1C4B3-671D-4B0B-9DC8-D7DF19163D4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8" name="Text Placeholder 21">
            <a:extLst>
              <a:ext uri="{FF2B5EF4-FFF2-40B4-BE49-F238E27FC236}">
                <a16:creationId xmlns:a16="http://schemas.microsoft.com/office/drawing/2014/main" id="{4DC95209-B9BF-4995-AB5C-F9DD50E9C57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19317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85CD4D0C-600A-44FB-B5E2-D61C2E19C7F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1" name="Text Placeholder 21">
            <a:extLst>
              <a:ext uri="{FF2B5EF4-FFF2-40B4-BE49-F238E27FC236}">
                <a16:creationId xmlns:a16="http://schemas.microsoft.com/office/drawing/2014/main" id="{F7AD52F7-DF98-4872-9B20-339BCFCA63B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5658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DE51AD55-8E29-4CA8-9662-66FF628F5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4CA119-676E-4CC0-B327-FD645BCE7FB5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360045" y="3466046"/>
            <a:ext cx="3576295" cy="220291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32CA4-30E1-4D48-8F75-1F661A371381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4319319" y="3466047"/>
            <a:ext cx="3576295" cy="220291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F57475-031F-4C3C-8037-D9E91900C86D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8255660" y="3466047"/>
            <a:ext cx="3576295" cy="220291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addin_colorlist" hidden="1">
            <a:extLst>
              <a:ext uri="{FF2B5EF4-FFF2-40B4-BE49-F238E27FC236}">
                <a16:creationId xmlns:a16="http://schemas.microsoft.com/office/drawing/2014/main" id="{43064328-310D-4B60-A376-3CC76BEA476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BBE53A34-85F8-4E64-8AED-55FF99769A14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C39B4D58-EABC-4B56-92BC-EE42B94D2B30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DE6A2B87-5071-42B4-A792-74A28AE96A4D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DAB1A706-6027-4218-BA99-DB2D6263AC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D24B1BBC-09BF-4EDD-819E-BABBAEB46F4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2ACA01BE-C7CC-48BF-ABB4-0C92C5144BC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60A92121-FB1E-456F-B9C5-BACA09F076F7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background" hidden="1">
            <a:extLst>
              <a:ext uri="{FF2B5EF4-FFF2-40B4-BE49-F238E27FC236}">
                <a16:creationId xmlns:a16="http://schemas.microsoft.com/office/drawing/2014/main" id="{18C4AD3C-8DAE-4C36-A451-B0DC0DDE638A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8459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42304F-BB43-4D12-B83D-02C5FD8197FE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E62047-812A-4356-A8E0-D0CA23D39A4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80EA39FA-C4EF-4D9F-9F5D-6ED462DC6CB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0043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F7DD4DF5-C61D-4B1A-A800-6A909C0139E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3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F80DA054-9B3F-47C7-B4F8-B9556EED120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5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8C22F697-45AB-4216-91D4-AA7398A489B6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5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E268EC8F-07B4-46BD-919B-7D31E2120C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1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95091368-E7A0-4333-8802-809A3D440785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1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A0263E7-08FD-4560-BD3B-C5D1C739A94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A2AB67B8-76C6-48BA-9D05-277FF29D0BEB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7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CCF55CC-547D-4387-8DEA-0224CA955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D80A3C0F-1FF6-4AA9-9D13-8BC50F7AEB0C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addin_colorlist" hidden="1">
            <a:extLst>
              <a:ext uri="{FF2B5EF4-FFF2-40B4-BE49-F238E27FC236}">
                <a16:creationId xmlns:a16="http://schemas.microsoft.com/office/drawing/2014/main" id="{4E9A2930-F5F3-416C-9EC0-FD52769E1D1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7" name="addin_colorbox" hidden="1">
            <a:extLst>
              <a:ext uri="{FF2B5EF4-FFF2-40B4-BE49-F238E27FC236}">
                <a16:creationId xmlns:a16="http://schemas.microsoft.com/office/drawing/2014/main" id="{A1E8602A-8D5C-48AA-AA18-68AFE330C382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5" name="addin_title" hidden="1">
            <a:extLst>
              <a:ext uri="{FF2B5EF4-FFF2-40B4-BE49-F238E27FC236}">
                <a16:creationId xmlns:a16="http://schemas.microsoft.com/office/drawing/2014/main" id="{E226E046-A302-48B4-B28C-9CD7E32BBC00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7" name="addin_text" hidden="1">
            <a:extLst>
              <a:ext uri="{FF2B5EF4-FFF2-40B4-BE49-F238E27FC236}">
                <a16:creationId xmlns:a16="http://schemas.microsoft.com/office/drawing/2014/main" id="{B54B55EC-2D73-44B1-A1DB-E2EBBC5BAF4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8" name="addin_image" hidden="1">
            <a:extLst>
              <a:ext uri="{FF2B5EF4-FFF2-40B4-BE49-F238E27FC236}">
                <a16:creationId xmlns:a16="http://schemas.microsoft.com/office/drawing/2014/main" id="{6A3A5B56-7A3C-4AFA-AAF9-E1AC8EF3092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9" name="addin_grouplist" hidden="1">
            <a:extLst>
              <a:ext uri="{FF2B5EF4-FFF2-40B4-BE49-F238E27FC236}">
                <a16:creationId xmlns:a16="http://schemas.microsoft.com/office/drawing/2014/main" id="{EE57E959-417E-44F7-AFC1-2F2F190A0E39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0" name="addin_logo" hidden="1">
            <a:extLst>
              <a:ext uri="{FF2B5EF4-FFF2-40B4-BE49-F238E27FC236}">
                <a16:creationId xmlns:a16="http://schemas.microsoft.com/office/drawing/2014/main" id="{C76EE1D2-EA46-47F9-B6F4-D148F8E8C5F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1" name="addin_fillplaceholders" hidden="1">
            <a:extLst>
              <a:ext uri="{FF2B5EF4-FFF2-40B4-BE49-F238E27FC236}">
                <a16:creationId xmlns:a16="http://schemas.microsoft.com/office/drawing/2014/main" id="{806A214F-E939-4F0F-B574-1E61FA6B2181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32" name="addin_background" hidden="1">
            <a:extLst>
              <a:ext uri="{FF2B5EF4-FFF2-40B4-BE49-F238E27FC236}">
                <a16:creationId xmlns:a16="http://schemas.microsoft.com/office/drawing/2014/main" id="{7732CAD8-F361-4B4D-8E20-B548127CBB2B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89110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080474-3338-40C3-87FC-F73889A04CD0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11102-D50C-4D40-87C3-107C3022CF1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0FD8CF49-0AA3-4291-B6C2-1870C9FD9BB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0043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CC02D407-5621-40EF-92C8-0B18E559BA3C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3" y="2790811"/>
            <a:ext cx="2736980" cy="318644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4C3E651D-DB87-4F87-BD30-F61551131089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3" y="3292760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69951CE8-6BE0-46B7-A197-CE746DC078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6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924DDBEE-7F9A-4AB6-B190-AE8C11BC570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6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D3071F5-7810-4E1A-8C97-32551E36FE1C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6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033332F7-AA1A-4861-973F-29492AA959A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7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7850785E-9E17-43E3-BEAC-4E4A79F7DEA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7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131B474A-19AA-4CC8-8BE0-C96DFB2CF19D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7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A7C980ED-5FB3-4496-A760-8F04D14B7B3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8" name="Text Placeholder 21">
            <a:extLst>
              <a:ext uri="{FF2B5EF4-FFF2-40B4-BE49-F238E27FC236}">
                <a16:creationId xmlns:a16="http://schemas.microsoft.com/office/drawing/2014/main" id="{92485FC4-776F-4842-9B1B-54EF34BD59F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790811"/>
            <a:ext cx="2716858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9" name="Content Placeholder 3">
            <a:extLst>
              <a:ext uri="{FF2B5EF4-FFF2-40B4-BE49-F238E27FC236}">
                <a16:creationId xmlns:a16="http://schemas.microsoft.com/office/drawing/2014/main" id="{BF9C007C-1EF8-4322-ACF8-6B3FFD3566B0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36980" cy="2376197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1D3436F9-D3EE-48BA-8DF3-69C2FF9C4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17" name="addin_colorlist" hidden="1">
            <a:extLst>
              <a:ext uri="{FF2B5EF4-FFF2-40B4-BE49-F238E27FC236}">
                <a16:creationId xmlns:a16="http://schemas.microsoft.com/office/drawing/2014/main" id="{A4C5798D-61DD-49BE-B726-2DBA0927DC28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8" name="addin_colorbox" hidden="1">
            <a:extLst>
              <a:ext uri="{FF2B5EF4-FFF2-40B4-BE49-F238E27FC236}">
                <a16:creationId xmlns:a16="http://schemas.microsoft.com/office/drawing/2014/main" id="{9E076A75-E078-4AEB-B115-BB2D26D7443E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55AD33A6-E3EC-428F-959C-EF0BF557FC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A1A3D91E-F2F2-4F6A-A44B-01BBB12A5BB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2" name="addin_image" hidden="1">
            <a:extLst>
              <a:ext uri="{FF2B5EF4-FFF2-40B4-BE49-F238E27FC236}">
                <a16:creationId xmlns:a16="http://schemas.microsoft.com/office/drawing/2014/main" id="{8BCF0FF1-759F-4CAE-BF12-A505B67B4C3B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045DAFFC-A617-42D3-803F-9873671E7FCB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4F1C7AB2-FEE3-4AF0-A47C-C7FCC3023B9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F3DB4D7B-A021-45CF-8785-009D2691C359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background" hidden="1">
            <a:extLst>
              <a:ext uri="{FF2B5EF4-FFF2-40B4-BE49-F238E27FC236}">
                <a16:creationId xmlns:a16="http://schemas.microsoft.com/office/drawing/2014/main" id="{EB8E98F1-16E5-40E7-86DF-2FC4C5A6770A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28994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2DED8-733B-4015-A7CA-A05638F7AA3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8E388-3742-4614-842F-C221FF66F72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1">
            <a:extLst>
              <a:ext uri="{FF2B5EF4-FFF2-40B4-BE49-F238E27FC236}">
                <a16:creationId xmlns:a16="http://schemas.microsoft.com/office/drawing/2014/main" id="{E4A8320A-E0D5-4F63-AC6D-204A0CC807F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44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A9D9C903-9404-41AF-92C3-86557E0BE92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0045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Photo </a:t>
            </a:r>
            <a:r>
              <a:rPr lang="nb-NO" dirty="0" err="1"/>
              <a:t>credit</a:t>
            </a:r>
            <a:r>
              <a:rPr lang="nb-NO" dirty="0"/>
              <a:t> / </a:t>
            </a:r>
            <a:r>
              <a:rPr lang="nb-NO" dirty="0" err="1"/>
              <a:t>Caption</a:t>
            </a:r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2A4B3A1-7BE8-4922-989D-1E1D844535F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20199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54D52BE-21A6-4970-B805-9214FE85191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20199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Photo </a:t>
            </a:r>
            <a:r>
              <a:rPr lang="nb-NO" dirty="0" err="1"/>
              <a:t>credit</a:t>
            </a:r>
            <a:r>
              <a:rPr lang="nb-NO" dirty="0"/>
              <a:t> / </a:t>
            </a:r>
            <a:r>
              <a:rPr lang="nb-NO" dirty="0" err="1"/>
              <a:t>Caption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ADB0A71-ABBE-4212-8203-0B0EA6037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74737768-15D0-4A86-BF76-1E9CC0CBDC31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addin_colorlist" hidden="1">
            <a:extLst>
              <a:ext uri="{FF2B5EF4-FFF2-40B4-BE49-F238E27FC236}">
                <a16:creationId xmlns:a16="http://schemas.microsoft.com/office/drawing/2014/main" id="{047E2F4C-17D1-4893-96FE-B54EA6D17734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4" name="addin_background" hidden="1">
            <a:extLst>
              <a:ext uri="{FF2B5EF4-FFF2-40B4-BE49-F238E27FC236}">
                <a16:creationId xmlns:a16="http://schemas.microsoft.com/office/drawing/2014/main" id="{7B8E7794-EE6A-4458-9940-E2D4F2803F41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3903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A5FD81-8099-440B-91E9-2813AE814045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632972-1288-4890-888F-5A648DC46ABE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A611D51E-61D6-4739-81A1-ABD06097336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0043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4CEFF368-F3D3-4208-93C5-E76ED06BFE6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39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576D9D91-30ED-442E-AA61-3F5065C0A6B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2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39FF8439-61D0-476B-B464-B7C77500F34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159A782C-C3AD-46DF-8016-2F6CABBEE62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F85C0E5A-BD14-477B-BD8D-DC00216070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3A44EB5-FE74-45E2-ADDB-62AC6A398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18" name="addin_colorlist" hidden="1">
            <a:extLst>
              <a:ext uri="{FF2B5EF4-FFF2-40B4-BE49-F238E27FC236}">
                <a16:creationId xmlns:a16="http://schemas.microsoft.com/office/drawing/2014/main" id="{44053FB2-BAC4-4472-A1A8-426A1DAADF3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9" name="addin_background" hidden="1">
            <a:extLst>
              <a:ext uri="{FF2B5EF4-FFF2-40B4-BE49-F238E27FC236}">
                <a16:creationId xmlns:a16="http://schemas.microsoft.com/office/drawing/2014/main" id="{BC2A0472-EAC0-4C16-BD58-9BDF1BD9D275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09212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 descr="Logo university of oslo">
            <a:extLst>
              <a:ext uri="{FF2B5EF4-FFF2-40B4-BE49-F238E27FC236}">
                <a16:creationId xmlns:a16="http://schemas.microsoft.com/office/drawing/2014/main" id="{0F362B01-572E-40F1-A00C-F460165626C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767518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11890ED-EDFF-4F97-A73E-852CAB10C6F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262748"/>
            <a:ext cx="12192000" cy="559525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13CD586-6E66-4AC8-B5DE-964E9FAFF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4C54C5EF-FA46-4C08-B3D9-B43A5483B345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8" name="addin_background" hidden="1">
            <a:extLst>
              <a:ext uri="{FF2B5EF4-FFF2-40B4-BE49-F238E27FC236}">
                <a16:creationId xmlns:a16="http://schemas.microsoft.com/office/drawing/2014/main" id="{3E1D8884-C1B5-4005-BC18-B67DAD119092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0555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D3EEEF-D5D4-41E6-81E7-1D9E527B7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6F4316-7482-4098-A234-A83B220FD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576E5AEC-489F-4AAC-9D27-09C4600603C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7" name="addin_background" hidden="1">
            <a:extLst>
              <a:ext uri="{FF2B5EF4-FFF2-40B4-BE49-F238E27FC236}">
                <a16:creationId xmlns:a16="http://schemas.microsoft.com/office/drawing/2014/main" id="{52F5D15A-B48F-4597-B76A-3B8EB8C1A5A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75112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 full width UiO Pictur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8534B2-2B3C-45E4-A5C6-20DB83FC5B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33" name="Text Placeholder 10" descr="Logo university of oslo">
            <a:extLst>
              <a:ext uri="{FF2B5EF4-FFF2-40B4-BE49-F238E27FC236}">
                <a16:creationId xmlns:a16="http://schemas.microsoft.com/office/drawing/2014/main" id="{855DB83D-7815-446A-9472-E7D6F3376D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0"/>
            <a:ext cx="4831492" cy="1742304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l="-35120" t="-97139" r="-37750" b="-104461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87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DB6EDC5-0DC0-49D7-8862-D897F60A38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74149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 err="1"/>
              <a:t>Name</a:t>
            </a:r>
            <a:r>
              <a:rPr lang="nb-NO" noProof="0" dirty="0"/>
              <a:t> </a:t>
            </a:r>
            <a:r>
              <a:rPr lang="nb-NO" noProof="0" dirty="0" err="1"/>
              <a:t>Surname</a:t>
            </a:r>
            <a:endParaRPr lang="nb-NO" noProof="0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6E568436-D422-4A9F-A35E-6ECC932FCF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16461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/>
              <a:t>Title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8079B71B-2B27-4E24-9281-48B2C896AC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98584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/>
              <a:t>University</a:t>
            </a:r>
            <a:endParaRPr lang="en-US" dirty="0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50DED61E-0C4F-472B-A28B-E496A1EE14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EF14B380-76DE-4173-B7D3-31E7A36654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463593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7" name="addin_colorlist" hidden="1">
            <a:extLst>
              <a:ext uri="{FF2B5EF4-FFF2-40B4-BE49-F238E27FC236}">
                <a16:creationId xmlns:a16="http://schemas.microsoft.com/office/drawing/2014/main" id="{1FCA16A7-EA16-45D3-8A2E-0D6324945E7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</p:spTree>
    <p:extLst>
      <p:ext uri="{BB962C8B-B14F-4D97-AF65-F5344CB8AC3E}">
        <p14:creationId xmlns:p14="http://schemas.microsoft.com/office/powerpoint/2010/main" val="2222053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 full width Ui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solidFill>
            <a:schemeClr val="accent4"/>
          </a:solidFill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2" name="Text Placeholder 10" descr="Logo university of oslo">
            <a:extLst>
              <a:ext uri="{FF2B5EF4-FFF2-40B4-BE49-F238E27FC236}">
                <a16:creationId xmlns:a16="http://schemas.microsoft.com/office/drawing/2014/main" id="{50D46AD3-A771-4DEF-954F-E12BC453A36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0"/>
            <a:ext cx="4831492" cy="1742304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35120" t="-97139" r="-37750" b="-104461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74149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 err="1"/>
              <a:t>Name</a:t>
            </a:r>
            <a:r>
              <a:rPr lang="nb-NO" noProof="0" dirty="0"/>
              <a:t> </a:t>
            </a:r>
            <a:r>
              <a:rPr lang="nb-NO" noProof="0" dirty="0" err="1"/>
              <a:t>Surname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35FEDE-B06C-496B-BA41-490A42DC2E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63594" y="5468760"/>
            <a:ext cx="416461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/>
              <a:t>Title</a:t>
            </a:r>
            <a:endParaRPr lang="en-US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EED47EB-FB74-4E92-BFEA-230762B9BA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735491"/>
            <a:ext cx="98584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/>
              <a:t>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itle 6">
            <a:extLst>
              <a:ext uri="{FF2B5EF4-FFF2-40B4-BE49-F238E27FC236}">
                <a16:creationId xmlns:a16="http://schemas.microsoft.com/office/drawing/2014/main" id="{B3248F22-2D24-4D1E-906D-0D067B5C6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50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7C10CE2-F6FF-429E-9CE2-00C1AEA8449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463593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4" name="addin_colorlist" hidden="1">
            <a:extLst>
              <a:ext uri="{FF2B5EF4-FFF2-40B4-BE49-F238E27FC236}">
                <a16:creationId xmlns:a16="http://schemas.microsoft.com/office/drawing/2014/main" id="{A7312E44-C769-41B2-A3A8-5E77200697A0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</p:spTree>
    <p:extLst>
      <p:ext uri="{BB962C8B-B14F-4D97-AF65-F5344CB8AC3E}">
        <p14:creationId xmlns:p14="http://schemas.microsoft.com/office/powerpoint/2010/main" val="1925459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 full width UiO Content (Fu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88597" cy="6858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2" name="Text Placeholder 10" descr="Logo university of oslo">
            <a:extLst>
              <a:ext uri="{FF2B5EF4-FFF2-40B4-BE49-F238E27FC236}">
                <a16:creationId xmlns:a16="http://schemas.microsoft.com/office/drawing/2014/main" id="{50D46AD3-A771-4DEF-954F-E12BC453A36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0"/>
            <a:ext cx="4831492" cy="1742304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35120" t="-97139" r="-37750" b="-104461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74149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 err="1"/>
              <a:t>Name</a:t>
            </a:r>
            <a:r>
              <a:rPr lang="nb-NO" noProof="0" dirty="0"/>
              <a:t> </a:t>
            </a:r>
            <a:r>
              <a:rPr lang="nb-NO" noProof="0" dirty="0" err="1"/>
              <a:t>Surname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35FEDE-B06C-496B-BA41-490A42DC2E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63594" y="5468760"/>
            <a:ext cx="416461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/>
              <a:t>Title</a:t>
            </a:r>
            <a:endParaRPr lang="en-US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EED47EB-FB74-4E92-BFEA-230762B9BA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735491"/>
            <a:ext cx="98584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/>
              <a:t>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itle 6">
            <a:extLst>
              <a:ext uri="{FF2B5EF4-FFF2-40B4-BE49-F238E27FC236}">
                <a16:creationId xmlns:a16="http://schemas.microsoft.com/office/drawing/2014/main" id="{B3248F22-2D24-4D1E-906D-0D067B5C6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50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7C10CE2-F6FF-429E-9CE2-00C1AEA8449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463593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4" name="addin_colorlist" hidden="1">
            <a:extLst>
              <a:ext uri="{FF2B5EF4-FFF2-40B4-BE49-F238E27FC236}">
                <a16:creationId xmlns:a16="http://schemas.microsoft.com/office/drawing/2014/main" id="{A7312E44-C769-41B2-A3A8-5E77200697A0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</p:spTree>
    <p:extLst>
      <p:ext uri="{BB962C8B-B14F-4D97-AF65-F5344CB8AC3E}">
        <p14:creationId xmlns:p14="http://schemas.microsoft.com/office/powerpoint/2010/main" val="963373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 faculty pictur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84D768E-AC85-41DD-B1B7-0298BF3316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en-US" noProof="0" dirty="0"/>
              <a:t>Choose faculty from the drop-down menu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E2797541-CC8A-4BF9-AD61-F95B5D424E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Name</a:t>
            </a:r>
            <a:r>
              <a:rPr lang="nb-NO" dirty="0"/>
              <a:t> </a:t>
            </a:r>
            <a:r>
              <a:rPr lang="nb-NO" dirty="0" err="1"/>
              <a:t>Surname</a:t>
            </a:r>
            <a:endParaRPr lang="en-US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57F9F285-7481-495A-B1F0-6CB04E7E3B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Title</a:t>
            </a:r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5D7F869-7DD8-42A9-BFA1-5DF06F572D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2" name="Graphic 21" descr="UiO segl">
            <a:extLst>
              <a:ext uri="{FF2B5EF4-FFF2-40B4-BE49-F238E27FC236}">
                <a16:creationId xmlns:a16="http://schemas.microsoft.com/office/drawing/2014/main" id="{EC01DC75-D0B0-4B26-A9E0-4DA4332550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1717464" cy="538688"/>
          </a:xfrm>
          <a:prstGeom prst="rect">
            <a:avLst/>
          </a:prstGeom>
        </p:spPr>
      </p:pic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0" name="addin_colorlist" hidden="1">
            <a:extLst>
              <a:ext uri="{FF2B5EF4-FFF2-40B4-BE49-F238E27FC236}">
                <a16:creationId xmlns:a16="http://schemas.microsoft.com/office/drawing/2014/main" id="{7F0B4600-01AF-4489-BB06-80DDCB1334FF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</p:spTree>
    <p:extLst>
      <p:ext uri="{BB962C8B-B14F-4D97-AF65-F5344CB8AC3E}">
        <p14:creationId xmlns:p14="http://schemas.microsoft.com/office/powerpoint/2010/main" val="2804195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 facult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en-US" noProof="0" dirty="0"/>
              <a:t>Choose faculty from the drop-down menu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050759A-54F8-4B19-AC2D-397DFB40B4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Name</a:t>
            </a:r>
            <a:r>
              <a:rPr lang="nb-NO" dirty="0"/>
              <a:t> </a:t>
            </a:r>
            <a:r>
              <a:rPr lang="nb-NO" dirty="0" err="1"/>
              <a:t>Surname</a:t>
            </a:r>
            <a:endParaRPr lang="en-US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B79C2EEB-4BAB-4FD9-8D75-49062C6600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Title</a:t>
            </a:r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D54445F3-3566-4B75-AA9E-13D05C023D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" name="Graphic 1" descr="UiO segl">
            <a:extLst>
              <a:ext uri="{FF2B5EF4-FFF2-40B4-BE49-F238E27FC236}">
                <a16:creationId xmlns:a16="http://schemas.microsoft.com/office/drawing/2014/main" id="{6161745A-C000-4B1A-BBF6-1904AA5E4F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1717464" cy="538688"/>
          </a:xfrm>
          <a:prstGeom prst="rect">
            <a:avLst/>
          </a:prstGeom>
        </p:spPr>
      </p:pic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1" name="addin_colorlist" hidden="1">
            <a:extLst>
              <a:ext uri="{FF2B5EF4-FFF2-40B4-BE49-F238E27FC236}">
                <a16:creationId xmlns:a16="http://schemas.microsoft.com/office/drawing/2014/main" id="{3B6997BB-B94A-40D6-A78C-AD58CB198E0A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</p:spTree>
    <p:extLst>
      <p:ext uri="{BB962C8B-B14F-4D97-AF65-F5344CB8AC3E}">
        <p14:creationId xmlns:p14="http://schemas.microsoft.com/office/powerpoint/2010/main" val="1801993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 faculty pictur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A7D8FAB-5135-4ED0-ACB7-2739C6B82F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 dirty="0"/>
              <a:t>Choose faculty from the drop-down menu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0C5E1721-C410-49BE-9F3F-2480510974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Name</a:t>
            </a:r>
            <a:r>
              <a:rPr lang="nb-NO" dirty="0"/>
              <a:t> </a:t>
            </a:r>
            <a:r>
              <a:rPr lang="nb-NO" dirty="0" err="1"/>
              <a:t>Surname</a:t>
            </a:r>
            <a:endParaRPr lang="en-US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AF0B331-B584-46FA-B290-ADD1C599DD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Title</a:t>
            </a:r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9D579993-FE03-45A3-B1FB-C50D4B5D62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7A13BE6F-3781-43DF-AA89-B8DEEDEF92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1717464" cy="538688"/>
          </a:xfrm>
          <a:prstGeom prst="rect">
            <a:avLst/>
          </a:prstGeom>
        </p:spPr>
      </p:pic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2" name="addin_colorlist" hidden="1">
            <a:extLst>
              <a:ext uri="{FF2B5EF4-FFF2-40B4-BE49-F238E27FC236}">
                <a16:creationId xmlns:a16="http://schemas.microsoft.com/office/drawing/2014/main" id="{F16A078A-965E-4FF3-B0E0-E928670830B3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</p:spTree>
    <p:extLst>
      <p:ext uri="{BB962C8B-B14F-4D97-AF65-F5344CB8AC3E}">
        <p14:creationId xmlns:p14="http://schemas.microsoft.com/office/powerpoint/2010/main" val="248072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 institut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 dirty="0"/>
              <a:t>Choose faculty from the drop-down menu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050759A-54F8-4B19-AC2D-397DFB40B4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Name</a:t>
            </a:r>
            <a:r>
              <a:rPr lang="nb-NO" dirty="0"/>
              <a:t> </a:t>
            </a:r>
            <a:r>
              <a:rPr lang="nb-NO" dirty="0" err="1"/>
              <a:t>Surname</a:t>
            </a:r>
            <a:endParaRPr lang="en-US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B79C2EEB-4BAB-4FD9-8D75-49062C6600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Title</a:t>
            </a:r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D54445F3-3566-4B75-AA9E-13D05C023D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" name="Graphic 1" descr="UiO segl">
            <a:extLst>
              <a:ext uri="{FF2B5EF4-FFF2-40B4-BE49-F238E27FC236}">
                <a16:creationId xmlns:a16="http://schemas.microsoft.com/office/drawing/2014/main" id="{6161745A-C000-4B1A-BBF6-1904AA5E4F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1717464" cy="538688"/>
          </a:xfrm>
          <a:prstGeom prst="rect">
            <a:avLst/>
          </a:prstGeom>
        </p:spPr>
      </p:pic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Name</a:t>
            </a:r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nb-NO" sz="450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of</a:t>
            </a:r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nb-NO" sz="450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department</a:t>
            </a:r>
            <a:endParaRPr lang="en-US" dirty="0"/>
          </a:p>
        </p:txBody>
      </p:sp>
      <p:sp>
        <p:nvSpPr>
          <p:cNvPr id="33" name="addin_colorlist" hidden="1">
            <a:extLst>
              <a:ext uri="{FF2B5EF4-FFF2-40B4-BE49-F238E27FC236}">
                <a16:creationId xmlns:a16="http://schemas.microsoft.com/office/drawing/2014/main" id="{42E83DC4-A084-4DCE-BDE0-EDA5F5F7AB66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</p:spTree>
    <p:extLst>
      <p:ext uri="{BB962C8B-B14F-4D97-AF65-F5344CB8AC3E}">
        <p14:creationId xmlns:p14="http://schemas.microsoft.com/office/powerpoint/2010/main" val="2256219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 dirty="0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  <p:pic>
        <p:nvPicPr>
          <p:cNvPr id="5" name="Graphic 4" descr="Logo university of oslo">
            <a:extLst>
              <a:ext uri="{FF2B5EF4-FFF2-40B4-BE49-F238E27FC236}">
                <a16:creationId xmlns:a16="http://schemas.microsoft.com/office/drawing/2014/main" id="{FC22999A-40AC-4186-8730-BF6B9FCCF0E0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96DAC541-7B7A-43D3-8B79-37D633B846F1}">
                <asvg:svgBlip xmlns:asvg="http://schemas.microsoft.com/office/drawing/2016/SVG/main" xmlns="" r:embed="rId30"/>
              </a:ext>
            </a:extLst>
          </a:blip>
          <a:stretch>
            <a:fillRect/>
          </a:stretch>
        </p:blipFill>
        <p:spPr>
          <a:xfrm>
            <a:off x="381001" y="6280142"/>
            <a:ext cx="767518" cy="20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6" r:id="rId2"/>
    <p:sldLayoutId id="2147483695" r:id="rId3"/>
    <p:sldLayoutId id="2147483694" r:id="rId4"/>
    <p:sldLayoutId id="2147483722" r:id="rId5"/>
    <p:sldLayoutId id="2147483699" r:id="rId6"/>
    <p:sldLayoutId id="2147483698" r:id="rId7"/>
    <p:sldLayoutId id="2147483700" r:id="rId8"/>
    <p:sldLayoutId id="2147483720" r:id="rId9"/>
    <p:sldLayoutId id="2147483719" r:id="rId10"/>
    <p:sldLayoutId id="2147483721" r:id="rId11"/>
    <p:sldLayoutId id="2147483701" r:id="rId12"/>
    <p:sldLayoutId id="2147483702" r:id="rId13"/>
    <p:sldLayoutId id="2147483704" r:id="rId14"/>
    <p:sldLayoutId id="2147483706" r:id="rId15"/>
    <p:sldLayoutId id="2147483716" r:id="rId16"/>
    <p:sldLayoutId id="2147483717" r:id="rId17"/>
    <p:sldLayoutId id="2147483713" r:id="rId18"/>
    <p:sldLayoutId id="2147483714" r:id="rId19"/>
    <p:sldLayoutId id="2147483709" r:id="rId20"/>
    <p:sldLayoutId id="2147483710" r:id="rId21"/>
    <p:sldLayoutId id="2147483711" r:id="rId22"/>
    <p:sldLayoutId id="2147483712" r:id="rId23"/>
    <p:sldLayoutId id="2147483707" r:id="rId24"/>
    <p:sldLayoutId id="2147483708" r:id="rId25"/>
    <p:sldLayoutId id="2147483715" r:id="rId26"/>
    <p:sldLayoutId id="2147483718" r:id="rId27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46" rtl="0" eaLnBrk="1" latinLnBrk="0" hangingPunct="1">
        <a:lnSpc>
          <a:spcPct val="100000"/>
        </a:lnSpc>
        <a:spcBef>
          <a:spcPts val="115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mtClean="0"/>
              <a:t>Faculty of Mathematics and Natural Sciences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nb-NO" dirty="0" smtClean="0"/>
              <a:t>Department </a:t>
            </a:r>
            <a:r>
              <a:rPr lang="nb-NO" dirty="0" err="1" smtClean="0"/>
              <a:t>of</a:t>
            </a:r>
            <a:r>
              <a:rPr lang="nb-NO" dirty="0" smtClean="0"/>
              <a:t> Technology Systems</a:t>
            </a:r>
            <a:endParaRPr lang="nb-NO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nb-NO" dirty="0" smtClean="0"/>
              <a:t>ITS s</a:t>
            </a:r>
            <a:r>
              <a:rPr lang="nb-NO" dirty="0" smtClean="0"/>
              <a:t>emester </a:t>
            </a:r>
            <a:br>
              <a:rPr lang="nb-NO" dirty="0" smtClean="0"/>
            </a:br>
            <a:r>
              <a:rPr lang="nb-NO" dirty="0" smtClean="0"/>
              <a:t>kick-</a:t>
            </a:r>
            <a:r>
              <a:rPr lang="nb-NO" dirty="0" err="1" smtClean="0"/>
              <a:t>off</a:t>
            </a:r>
            <a:r>
              <a:rPr lang="nb-NO" dirty="0" smtClean="0"/>
              <a:t> 2024!</a:t>
            </a:r>
            <a:endParaRPr lang="nb-NO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26</a:t>
            </a:r>
            <a:r>
              <a:rPr lang="en-US" dirty="0" smtClean="0"/>
              <a:t> January 2024</a:t>
            </a:r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7" r="61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41276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Program for </a:t>
            </a:r>
            <a:r>
              <a:rPr lang="nb-NO" dirty="0" err="1" smtClean="0"/>
              <a:t>today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12:15-14:30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02667" y="520117"/>
            <a:ext cx="5806400" cy="5599229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nb-NO" sz="3500" dirty="0" smtClean="0"/>
              <a:t>12:15 – Pizza!</a:t>
            </a:r>
            <a:endParaRPr lang="nb-NO" sz="35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nb-NO" sz="10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b-NO" sz="3500" dirty="0" smtClean="0"/>
              <a:t>12:30 – </a:t>
            </a:r>
            <a:r>
              <a:rPr lang="nb-NO" sz="3500" dirty="0" err="1" smtClean="0"/>
              <a:t>Studadm</a:t>
            </a:r>
            <a:endParaRPr lang="nb-NO" sz="35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nb-NO" sz="10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b-NO" sz="3500" dirty="0" smtClean="0"/>
              <a:t>12:45 – SiO Health</a:t>
            </a:r>
            <a:endParaRPr lang="nb-NO" sz="36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nb-NO" sz="10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b-NO" sz="3500" dirty="0" smtClean="0"/>
              <a:t>13:30 – The Science Library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b-NO" sz="10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b-NO" sz="3500" dirty="0" smtClean="0"/>
              <a:t>14:30 – Snacks in </a:t>
            </a:r>
            <a:r>
              <a:rPr lang="nb-NO" sz="3500" dirty="0" err="1" smtClean="0"/>
              <a:t>the</a:t>
            </a:r>
            <a:r>
              <a:rPr lang="nb-NO" sz="3500" dirty="0" smtClean="0"/>
              <a:t> Piano Room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b-NO" sz="10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b-NO" sz="3500" dirty="0" smtClean="0"/>
              <a:t>(15:00 – Bus to Oslo)</a:t>
            </a:r>
            <a:endParaRPr lang="nb-NO" sz="35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251F420-7306-4E7C-A79E-F31A38F7D39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493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251F420-7306-4E7C-A79E-F31A38F7D39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Practical</a:t>
            </a:r>
            <a:r>
              <a:rPr lang="nb-NO" dirty="0" smtClean="0"/>
              <a:t> </a:t>
            </a:r>
            <a:r>
              <a:rPr lang="nb-NO" dirty="0" err="1" smtClean="0"/>
              <a:t>tidbits</a:t>
            </a:r>
            <a:r>
              <a:rPr lang="nb-NO" dirty="0" smtClean="0"/>
              <a:t> from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study</a:t>
            </a:r>
            <a:r>
              <a:rPr lang="nb-NO" dirty="0" smtClean="0"/>
              <a:t> </a:t>
            </a:r>
            <a:r>
              <a:rPr lang="nb-NO" dirty="0" err="1" smtClean="0"/>
              <a:t>administration</a:t>
            </a:r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34"/>
          </p:nvPr>
        </p:nvSpPr>
        <p:spPr>
          <a:xfrm>
            <a:off x="360044" y="990600"/>
            <a:ext cx="11471910" cy="5272928"/>
          </a:xfrm>
        </p:spPr>
        <p:txBody>
          <a:bodyPr/>
          <a:lstStyle/>
          <a:p>
            <a:r>
              <a:rPr lang="nb-NO" dirty="0" smtClean="0"/>
              <a:t>Deadlines for </a:t>
            </a:r>
            <a:r>
              <a:rPr lang="nb-NO" dirty="0" err="1" smtClean="0"/>
              <a:t>the</a:t>
            </a:r>
            <a:r>
              <a:rPr lang="nb-NO" dirty="0" smtClean="0"/>
              <a:t> semester:</a:t>
            </a:r>
          </a:p>
          <a:p>
            <a:pPr lvl="1"/>
            <a:r>
              <a:rPr lang="nb-NO" dirty="0" smtClean="0"/>
              <a:t>1 </a:t>
            </a:r>
            <a:r>
              <a:rPr lang="nb-NO" dirty="0" err="1" smtClean="0"/>
              <a:t>February</a:t>
            </a:r>
            <a:r>
              <a:rPr lang="nb-NO" dirty="0"/>
              <a:t>:</a:t>
            </a:r>
            <a:endParaRPr lang="nb-NO" dirty="0" smtClean="0"/>
          </a:p>
          <a:p>
            <a:pPr lvl="2"/>
            <a:r>
              <a:rPr lang="nb-NO" dirty="0" smtClean="0"/>
              <a:t>semester </a:t>
            </a:r>
            <a:r>
              <a:rPr lang="nb-NO" dirty="0" err="1" smtClean="0"/>
              <a:t>registration</a:t>
            </a:r>
            <a:endParaRPr lang="nb-NO" dirty="0" smtClean="0"/>
          </a:p>
          <a:p>
            <a:pPr lvl="2"/>
            <a:r>
              <a:rPr lang="nb-NO" dirty="0" smtClean="0"/>
              <a:t>semester </a:t>
            </a:r>
            <a:r>
              <a:rPr lang="nb-NO" dirty="0" err="1" smtClean="0"/>
              <a:t>fee</a:t>
            </a:r>
            <a:endParaRPr lang="nb-NO" dirty="0" smtClean="0"/>
          </a:p>
          <a:p>
            <a:pPr lvl="2"/>
            <a:r>
              <a:rPr lang="nb-NO" dirty="0" err="1" smtClean="0"/>
              <a:t>applications</a:t>
            </a:r>
            <a:r>
              <a:rPr lang="nb-NO" dirty="0" smtClean="0"/>
              <a:t> for </a:t>
            </a:r>
            <a:r>
              <a:rPr lang="nb-NO" dirty="0" err="1" smtClean="0"/>
              <a:t>special</a:t>
            </a:r>
            <a:r>
              <a:rPr lang="nb-NO" dirty="0" smtClean="0"/>
              <a:t> </a:t>
            </a:r>
            <a:r>
              <a:rPr lang="nb-NO" dirty="0" err="1"/>
              <a:t>examination</a:t>
            </a:r>
            <a:r>
              <a:rPr lang="nb-NO" dirty="0"/>
              <a:t> </a:t>
            </a:r>
            <a:r>
              <a:rPr lang="nb-NO" dirty="0" smtClean="0"/>
              <a:t>arrangements</a:t>
            </a:r>
            <a:br>
              <a:rPr lang="nb-NO" dirty="0" smtClean="0"/>
            </a:br>
            <a:endParaRPr lang="nb-NO" sz="1000" dirty="0" smtClean="0"/>
          </a:p>
          <a:p>
            <a:pPr lvl="1"/>
            <a:r>
              <a:rPr lang="nb-NO" dirty="0"/>
              <a:t>1 </a:t>
            </a:r>
            <a:r>
              <a:rPr lang="nb-NO" dirty="0" smtClean="0"/>
              <a:t>June: </a:t>
            </a:r>
            <a:r>
              <a:rPr lang="nb-NO" dirty="0" err="1" smtClean="0"/>
              <a:t>Delivering</a:t>
            </a:r>
            <a:r>
              <a:rPr lang="nb-NO" dirty="0" smtClean="0"/>
              <a:t> </a:t>
            </a:r>
            <a:r>
              <a:rPr lang="nb-NO" dirty="0" err="1" smtClean="0"/>
              <a:t>your</a:t>
            </a:r>
            <a:r>
              <a:rPr lang="nb-NO" dirty="0" smtClean="0"/>
              <a:t> essay – a </a:t>
            </a:r>
            <a:r>
              <a:rPr lang="nb-NO" dirty="0" err="1" smtClean="0"/>
              <a:t>preparation</a:t>
            </a:r>
            <a:r>
              <a:rPr lang="nb-NO" dirty="0" smtClean="0"/>
              <a:t> for </a:t>
            </a:r>
            <a:r>
              <a:rPr lang="nb-NO" dirty="0" err="1" smtClean="0"/>
              <a:t>your</a:t>
            </a:r>
            <a:r>
              <a:rPr lang="nb-NO" dirty="0" smtClean="0"/>
              <a:t> </a:t>
            </a:r>
            <a:r>
              <a:rPr lang="nb-NO" dirty="0" err="1" smtClean="0"/>
              <a:t>thesis</a:t>
            </a:r>
            <a:endParaRPr lang="nb-NO" dirty="0"/>
          </a:p>
          <a:p>
            <a:pPr lvl="1"/>
            <a:endParaRPr lang="nb-NO" sz="1000" dirty="0"/>
          </a:p>
          <a:p>
            <a:pPr lvl="1"/>
            <a:r>
              <a:rPr lang="nb-NO" dirty="0" smtClean="0"/>
              <a:t>Master </a:t>
            </a:r>
            <a:r>
              <a:rPr lang="nb-NO" dirty="0" err="1" smtClean="0"/>
              <a:t>thesis</a:t>
            </a:r>
            <a:r>
              <a:rPr lang="nb-NO" dirty="0"/>
              <a:t> </a:t>
            </a:r>
            <a:r>
              <a:rPr lang="nb-NO" dirty="0" err="1" smtClean="0"/>
              <a:t>delivery</a:t>
            </a:r>
            <a:r>
              <a:rPr lang="nb-NO" dirty="0" smtClean="0"/>
              <a:t> spring 2024:</a:t>
            </a:r>
          </a:p>
          <a:p>
            <a:pPr lvl="2"/>
            <a:r>
              <a:rPr lang="nb-NO" dirty="0" err="1" smtClean="0"/>
              <a:t>Thursday</a:t>
            </a:r>
            <a:r>
              <a:rPr lang="nb-NO" dirty="0" smtClean="0"/>
              <a:t> 23 May – </a:t>
            </a:r>
            <a:r>
              <a:rPr lang="nb-NO" dirty="0" err="1" smtClean="0"/>
              <a:t>short</a:t>
            </a:r>
            <a:r>
              <a:rPr lang="nb-NO" dirty="0" smtClean="0"/>
              <a:t> </a:t>
            </a:r>
            <a:r>
              <a:rPr lang="nb-NO" dirty="0" err="1" smtClean="0"/>
              <a:t>thesis</a:t>
            </a:r>
            <a:endParaRPr lang="nb-NO" dirty="0" smtClean="0"/>
          </a:p>
          <a:p>
            <a:pPr lvl="2"/>
            <a:r>
              <a:rPr lang="nb-NO" dirty="0" err="1" smtClean="0"/>
              <a:t>Wednesday</a:t>
            </a:r>
            <a:r>
              <a:rPr lang="nb-NO" dirty="0" smtClean="0"/>
              <a:t> 15 May – </a:t>
            </a:r>
            <a:r>
              <a:rPr lang="nb-NO" dirty="0" err="1" smtClean="0"/>
              <a:t>long</a:t>
            </a:r>
            <a:r>
              <a:rPr lang="nb-NO" dirty="0" smtClean="0"/>
              <a:t> </a:t>
            </a:r>
            <a:r>
              <a:rPr lang="nb-NO" dirty="0" err="1" smtClean="0"/>
              <a:t>thesis</a:t>
            </a:r>
            <a:endParaRPr lang="nb-NO" dirty="0" smtClean="0"/>
          </a:p>
          <a:p>
            <a:pPr lvl="2"/>
            <a:r>
              <a:rPr lang="nb-NO" dirty="0" err="1" smtClean="0"/>
              <a:t>Week</a:t>
            </a:r>
            <a:r>
              <a:rPr lang="nb-NO" dirty="0" smtClean="0"/>
              <a:t> 24/25 (10-20 June) – </a:t>
            </a:r>
            <a:r>
              <a:rPr lang="nb-NO" dirty="0" err="1" smtClean="0"/>
              <a:t>presentation</a:t>
            </a:r>
            <a:r>
              <a:rPr lang="nb-NO" dirty="0" smtClean="0"/>
              <a:t> &amp; </a:t>
            </a:r>
            <a:r>
              <a:rPr lang="nb-NO" dirty="0" err="1" smtClean="0"/>
              <a:t>examiniation</a:t>
            </a:r>
            <a:endParaRPr lang="nb-NO" dirty="0" smtClean="0"/>
          </a:p>
          <a:p>
            <a:pPr lvl="2"/>
            <a:endParaRPr lang="nb-NO" sz="1000" dirty="0" smtClean="0"/>
          </a:p>
          <a:p>
            <a:r>
              <a:rPr lang="nb-NO" dirty="0" err="1" smtClean="0"/>
              <a:t>Study</a:t>
            </a:r>
            <a:r>
              <a:rPr lang="nb-NO" dirty="0" smtClean="0"/>
              <a:t> </a:t>
            </a:r>
            <a:r>
              <a:rPr lang="nb-NO" dirty="0"/>
              <a:t>plan </a:t>
            </a:r>
            <a:r>
              <a:rPr lang="nb-NO" dirty="0" err="1" smtClean="0"/>
              <a:t>agreements</a:t>
            </a:r>
            <a:r>
              <a:rPr lang="nb-NO" dirty="0" smtClean="0"/>
              <a:t>: most, </a:t>
            </a:r>
            <a:r>
              <a:rPr lang="nb-NO" dirty="0" err="1" smtClean="0"/>
              <a:t>but</a:t>
            </a:r>
            <a:r>
              <a:rPr lang="nb-NO" dirty="0" smtClean="0"/>
              <a:t> not all, </a:t>
            </a:r>
            <a:r>
              <a:rPr lang="nb-NO" dirty="0" err="1" smtClean="0"/>
              <a:t>will</a:t>
            </a:r>
            <a:r>
              <a:rPr lang="nb-NO" dirty="0" smtClean="0"/>
              <a:t> have an </a:t>
            </a:r>
            <a:r>
              <a:rPr lang="nb-NO" dirty="0" err="1" smtClean="0"/>
              <a:t>approved</a:t>
            </a:r>
            <a:r>
              <a:rPr lang="nb-NO" dirty="0" smtClean="0"/>
              <a:t> plan by </a:t>
            </a:r>
            <a:r>
              <a:rPr lang="nb-NO" dirty="0" err="1" smtClean="0"/>
              <a:t>now</a:t>
            </a:r>
            <a:r>
              <a:rPr lang="nb-NO" dirty="0" smtClean="0"/>
              <a:t>. </a:t>
            </a:r>
            <a:r>
              <a:rPr lang="nb-NO" dirty="0" err="1" smtClean="0"/>
              <a:t>Changes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possible</a:t>
            </a:r>
            <a:r>
              <a:rPr lang="nb-NO" dirty="0" smtClean="0"/>
              <a:t>. :o)</a:t>
            </a:r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5007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ENG.potx" id="{8FE6F81F-0E99-49BD-AE9B-9BCE1F3A9757}" vid="{15DA6102-9F41-45AA-8890-C797169E03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0108F0405CBB4CAF0A4935735FBDAF" ma:contentTypeVersion="2" ma:contentTypeDescription="Opprett et nytt dokument." ma:contentTypeScope="" ma:versionID="40820e0ad83be9a9961789050f7f0561">
  <xsd:schema xmlns:xsd="http://www.w3.org/2001/XMLSchema" xmlns:xs="http://www.w3.org/2001/XMLSchema" xmlns:p="http://schemas.microsoft.com/office/2006/metadata/properties" xmlns:ns2="e5e35b8c-bb2a-40e7-acd7-beed1d1f14b8" xmlns:ns3="45a9c032-1c21-4297-bc4a-1b0e359a6c15" targetNamespace="http://schemas.microsoft.com/office/2006/metadata/properties" ma:root="true" ma:fieldsID="0d622c3afd3d445bea522ad461dd9299" ns2:_="" ns3:_="">
    <xsd:import namespace="e5e35b8c-bb2a-40e7-acd7-beed1d1f14b8"/>
    <xsd:import namespace="45a9c032-1c21-4297-bc4a-1b0e359a6c1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e35b8c-bb2a-40e7-acd7-beed1d1f14b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9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9c032-1c21-4297-bc4a-1b0e359a6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5e35b8c-bb2a-40e7-acd7-beed1d1f14b8">JAJEJYK5CVUX-448798232-21</_dlc_DocId>
    <_dlc_DocIdUrl xmlns="e5e35b8c-bb2a-40e7-acd7-beed1d1f14b8">
      <Url>https://uio.sharepoint.com/sites/GrafiskUttrykk/_layouts/15/DocIdRedir.aspx?ID=JAJEJYK5CVUX-448798232-21</Url>
      <Description>JAJEJYK5CVUX-448798232-21</Description>
    </_dlc_DocIdUrl>
  </documentManagement>
</p:properties>
</file>

<file path=customXml/itemProps1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4BA110-2026-4C71-A335-5CF60214D307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2115B5E4-1227-4E7F-9C0E-EB781944FF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e35b8c-bb2a-40e7-acd7-beed1d1f14b8"/>
    <ds:schemaRef ds:uri="45a9c032-1c21-4297-bc4a-1b0e359a6c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9B9CF10-6C6A-444C-B05E-E78C1785A52C}">
  <ds:schemaRefs>
    <ds:schemaRef ds:uri="http://schemas.microsoft.com/office/2006/documentManagement/types"/>
    <ds:schemaRef ds:uri="45a9c032-1c21-4297-bc4a-1b0e359a6c15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e5e35b8c-bb2a-40e7-acd7-beed1d1f14b8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UiO  English</Template>
  <TotalTime>290</TotalTime>
  <Words>147</Words>
  <Application>Microsoft Office PowerPoint</Application>
  <PresentationFormat>Widescreen</PresentationFormat>
  <Paragraphs>32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Wingdings</vt:lpstr>
      <vt:lpstr>Office Theme</vt:lpstr>
      <vt:lpstr>PowerPoint Presentation</vt:lpstr>
      <vt:lpstr>Program for today 12:15-14:30</vt:lpstr>
      <vt:lpstr>Practical tidbits from the study administration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Kaja Mosserud-Haavardsholm</dc:creator>
  <cp:lastModifiedBy>Kaja Mosserud-Haavardsholm</cp:lastModifiedBy>
  <cp:revision>20</cp:revision>
  <dcterms:created xsi:type="dcterms:W3CDTF">2023-11-01T20:59:16Z</dcterms:created>
  <dcterms:modified xsi:type="dcterms:W3CDTF">2024-01-26T10:59:00Z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0x0101003A0108F0405CBB4CAF0A4935735FBDAF</vt:lpwstr>
  </property>
  <property fmtid="{D5CDD505-2E9C-101B-9397-08002B2CF9AE}" pid="3" name="MediaServiceImageTags">
    <vt:lpwstr/>
  </property>
  <property fmtid="{D5CDD505-2E9C-101B-9397-08002B2CF9AE}" pid="4" name="_dlc_DocIdItemGuid">
    <vt:lpwstr>27bb76fe-fa39-4ddb-b8e4-3a1233c00101</vt:lpwstr>
  </property>
</Properties>
</file>