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7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7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1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2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0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8238B-144F-4ECA-AA98-6FF93626AFF4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534C-CEB9-41EC-890E-1C8E767C8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5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123" y="413238"/>
            <a:ext cx="10339754" cy="6216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03338" y="395753"/>
            <a:ext cx="554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/>
              <a:t>KJM3120 Uorganisk materialkjemi II</a:t>
            </a:r>
            <a:endParaRPr lang="en-US" sz="28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24920" y="975946"/>
            <a:ext cx="8792" cy="5433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3319" y="66824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UKE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08766" y="1665316"/>
            <a:ext cx="2378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Symmetri/krystallografi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1726" y="1668886"/>
            <a:ext cx="2635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Syntese og karakterisering</a:t>
            </a:r>
          </a:p>
          <a:p>
            <a:r>
              <a:rPr lang="nb-NO" dirty="0" smtClean="0"/>
              <a:t>Laboratoriekurs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63969" y="874959"/>
            <a:ext cx="451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KJM studenter		MENA studenter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35520" y="2457054"/>
            <a:ext cx="3038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 smtClean="0"/>
              <a:t>Uorganisk strukturkjemi</a:t>
            </a:r>
          </a:p>
          <a:p>
            <a:pPr algn="ctr"/>
            <a:r>
              <a:rPr lang="nb-NO" dirty="0" smtClean="0"/>
              <a:t>Struktur - egenskapsrelasjoner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653640" y="3804395"/>
            <a:ext cx="3079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 smtClean="0"/>
              <a:t>Komplekskjemi</a:t>
            </a:r>
          </a:p>
          <a:p>
            <a:pPr algn="ctr"/>
            <a:r>
              <a:rPr lang="nb-NO" smtClean="0"/>
              <a:t>Geometri, </a:t>
            </a:r>
            <a:r>
              <a:rPr lang="nb-NO" dirty="0" smtClean="0"/>
              <a:t>binding, egenskaper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78279" y="5081636"/>
            <a:ext cx="2429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 smtClean="0"/>
              <a:t>Termodynamikk</a:t>
            </a:r>
          </a:p>
          <a:p>
            <a:pPr algn="ctr"/>
            <a:r>
              <a:rPr lang="nb-NO" dirty="0" smtClean="0"/>
              <a:t>Stabilitet og støkiometri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948246" y="1037575"/>
            <a:ext cx="41959" cy="53720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5400000">
            <a:off x="7627513" y="3336653"/>
            <a:ext cx="114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Seminarer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5400000">
            <a:off x="7802670" y="3312148"/>
            <a:ext cx="211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Metodikk og analyse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8473323" y="3754316"/>
            <a:ext cx="2145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Simuleringer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61845" y="1244291"/>
            <a:ext cx="0" cy="4210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661188" y="1242502"/>
            <a:ext cx="0" cy="4210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39484" y="1981394"/>
            <a:ext cx="970084" cy="4910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078939" y="1992051"/>
            <a:ext cx="853546" cy="4804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946380" y="3141650"/>
            <a:ext cx="1" cy="680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940270" y="4400796"/>
            <a:ext cx="1" cy="6808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90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4E54C00FECB449BAA74D3407365386" ma:contentTypeVersion="10" ma:contentTypeDescription="Opprett et nytt dokument." ma:contentTypeScope="" ma:versionID="3ac3b6ec0cb2f9200f73b8183482d048">
  <xsd:schema xmlns:xsd="http://www.w3.org/2001/XMLSchema" xmlns:xs="http://www.w3.org/2001/XMLSchema" xmlns:p="http://schemas.microsoft.com/office/2006/metadata/properties" xmlns:ns3="e2620066-0f88-4f8d-9c3b-d7aaa90ef211" targetNamespace="http://schemas.microsoft.com/office/2006/metadata/properties" ma:root="true" ma:fieldsID="3b6ac662e999bfd1e0d39b97d190902b" ns3:_="">
    <xsd:import namespace="e2620066-0f88-4f8d-9c3b-d7aaa90ef2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20066-0f88-4f8d-9c3b-d7aaa90ef2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926232-BE8B-4C68-AD1D-250E9A1B77B2}">
  <ds:schemaRefs>
    <ds:schemaRef ds:uri="http://schemas.microsoft.com/office/2006/metadata/properties"/>
    <ds:schemaRef ds:uri="e2620066-0f88-4f8d-9c3b-d7aaa90ef21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E43D9C9-C80E-4C8D-B551-8B57535F0F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5D849B-B8F7-450E-9403-C48199C9FE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620066-0f88-4f8d-9c3b-d7aaa90ef2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Helmer Fjellvåg</dc:creator>
  <cp:lastModifiedBy>Helmer Fjellvåg</cp:lastModifiedBy>
  <cp:revision>7</cp:revision>
  <dcterms:created xsi:type="dcterms:W3CDTF">2020-12-02T09:50:38Z</dcterms:created>
  <dcterms:modified xsi:type="dcterms:W3CDTF">2020-12-15T07:51:43Z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0x0101002E4E54C00FECB449BAA74D3407365386</vt:lpwstr>
  </property>
</Properties>
</file>