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6" r:id="rId11"/>
    <p:sldId id="277" r:id="rId12"/>
    <p:sldId id="266" r:id="rId13"/>
    <p:sldId id="267" r:id="rId14"/>
    <p:sldId id="269" r:id="rId15"/>
    <p:sldId id="268" r:id="rId16"/>
    <p:sldId id="278" r:id="rId17"/>
    <p:sldId id="270" r:id="rId18"/>
    <p:sldId id="271" r:id="rId19"/>
    <p:sldId id="272" r:id="rId20"/>
    <p:sldId id="273" r:id="rId21"/>
    <p:sldId id="279" r:id="rId22"/>
    <p:sldId id="274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828"/>
  </p:normalViewPr>
  <p:slideViewPr>
    <p:cSldViewPr>
      <p:cViewPr varScale="1">
        <p:scale>
          <a:sx n="124" d="100"/>
          <a:sy n="124" d="100"/>
        </p:scale>
        <p:origin x="616" y="176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869335E-8B0B-E747-BF20-4F33BAEEACEB}" type="datetime1">
              <a:rPr lang="nb-NO"/>
              <a:pPr>
                <a:defRPr/>
              </a:pPr>
              <a:t>28.08.2018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A29E114-AD7D-5640-91AE-ABD55590079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074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E28453-F6BE-B546-A98D-107E694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27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E28453-F6BE-B546-A98D-107E694FF3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A01A-608C-4147-80C7-C8BD8A98D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5B175-C43A-5F41-B294-7D2392EA3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85F33-64F2-DC45-8242-2D1EA2FA5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754E-87E8-3F4E-8879-2A555318E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CC4D6-CC22-5F43-961E-0E7301214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4E8AA-21C1-294F-A0F0-D96940EE5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68C4-2029-3A44-A36E-8E83129FD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1078F-7754-0E43-992F-3441E48F0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1B79-192D-244E-B153-B9BC1773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AEF93-74BC-934C-8F9E-C70852BA1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043E2C96-FA80-E446-99D1-91B1FF4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MN_MATH_A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228600"/>
            <a:ext cx="36655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543800" cy="1503040"/>
          </a:xfrm>
        </p:spPr>
        <p:txBody>
          <a:bodyPr/>
          <a:lstStyle/>
          <a:p>
            <a:pPr algn="ctr" eaLnBrk="1" hangingPunct="1"/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>STUDIESTART VED MATEMATISK INSTITUTT </a:t>
            </a:r>
            <a:endParaRPr lang="nb-NO" sz="28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dirty="0" smtClean="0"/>
          </a:p>
          <a:p>
            <a:pPr algn="ctr" eaLnBrk="1" hangingPunct="1"/>
            <a:r>
              <a:rPr lang="nb-NO" dirty="0"/>
              <a:t>i</a:t>
            </a:r>
            <a:r>
              <a:rPr lang="nb-NO" dirty="0" smtClean="0"/>
              <a:t> tall og bilder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 </a:t>
            </a:r>
            <a:r>
              <a:rPr lang="en-US" dirty="0" err="1" smtClean="0"/>
              <a:t>delte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borgerbrev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bånd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5199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avsluttet</a:t>
            </a:r>
            <a:r>
              <a:rPr lang="en-US" dirty="0" smtClean="0"/>
              <a:t> med ”word of the day”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5910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Velkomstmiddagen</a:t>
            </a:r>
            <a:r>
              <a:rPr lang="nb-NO" dirty="0" smtClean="0"/>
              <a:t>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4650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...startet med </a:t>
            </a:r>
            <a:r>
              <a:rPr lang="nb-NO" dirty="0" err="1" smtClean="0"/>
              <a:t>mingling</a:t>
            </a:r>
            <a:r>
              <a:rPr lang="nb-NO" dirty="0" smtClean="0"/>
              <a:t>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76" y="1981200"/>
            <a:ext cx="6169648" cy="41148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3" y="692696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...så var det </a:t>
            </a:r>
            <a:r>
              <a:rPr lang="nb-NO" dirty="0" smtClean="0"/>
              <a:t>mat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088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/>
              <a:t> </a:t>
            </a:r>
            <a:r>
              <a:rPr lang="en-US" dirty="0" err="1" smtClean="0"/>
              <a:t>ønsket</a:t>
            </a:r>
            <a:r>
              <a:rPr lang="en-US" dirty="0" smtClean="0"/>
              <a:t> </a:t>
            </a:r>
            <a:r>
              <a:rPr lang="en-US" dirty="0" err="1" smtClean="0"/>
              <a:t>velkommen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7348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/>
              <a:t> </a:t>
            </a:r>
            <a:r>
              <a:rPr lang="en-US" dirty="0" smtClean="0"/>
              <a:t>quiz </a:t>
            </a:r>
            <a:r>
              <a:rPr lang="en-US" dirty="0" err="1" smtClean="0"/>
              <a:t>ve</a:t>
            </a:r>
            <a:r>
              <a:rPr lang="en-US" dirty="0" err="1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Fagutvalget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9163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løpet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uken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forkurs</a:t>
            </a:r>
            <a:r>
              <a:rPr lang="en-US" dirty="0" smtClean="0"/>
              <a:t> i </a:t>
            </a:r>
            <a:r>
              <a:rPr lang="en-US" dirty="0" err="1" smtClean="0"/>
              <a:t>informatikk</a:t>
            </a:r>
            <a:r>
              <a:rPr lang="nb-NO" dirty="0"/>
              <a:t>,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i="1" dirty="0" smtClean="0"/>
              <a:t>#</a:t>
            </a:r>
            <a:r>
              <a:rPr lang="en-US" dirty="0" err="1" smtClean="0"/>
              <a:t>lunsjmedLindstrøm</a:t>
            </a:r>
            <a:endParaRPr lang="en-US" dirty="0"/>
          </a:p>
        </p:txBody>
      </p:sp>
      <p:pic>
        <p:nvPicPr>
          <p:cNvPr id="7" name="Content Placeholder 6" descr="p10405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255" r="-116255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fotball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24744"/>
            <a:ext cx="3240360" cy="4971256"/>
          </a:xfrm>
        </p:spPr>
      </p:pic>
    </p:spTree>
    <p:extLst>
      <p:ext uri="{BB962C8B-B14F-4D97-AF65-F5344CB8AC3E}">
        <p14:creationId xmlns:p14="http://schemas.microsoft.com/office/powerpoint/2010/main" val="28177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20688"/>
            <a:ext cx="7696200" cy="648072"/>
          </a:xfrm>
        </p:spPr>
        <p:txBody>
          <a:bodyPr/>
          <a:lstStyle/>
          <a:p>
            <a:r>
              <a:rPr lang="nb-NO" dirty="0"/>
              <a:t>Søker- og oppmøtetall, MAMI (MIT)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" y="1366556"/>
            <a:ext cx="7696200" cy="183943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" y="3098948"/>
            <a:ext cx="9144000" cy="170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2" y="4428144"/>
            <a:ext cx="7717371" cy="22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 faglig grilling,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3800" y="2312439"/>
            <a:ext cx="4064000" cy="30480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04439"/>
            <a:ext cx="5486400" cy="41148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9722"/>
            <a:ext cx="7740352" cy="48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 quiz, filmkveld, og leilighet til leilighet.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7959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Nå</a:t>
            </a:r>
            <a:r>
              <a:rPr lang="en-US" sz="2800" dirty="0"/>
              <a:t> </a:t>
            </a:r>
            <a:r>
              <a:rPr lang="en-US" sz="2800" dirty="0" err="1" smtClean="0"/>
              <a:t>gjenstår</a:t>
            </a:r>
            <a:r>
              <a:rPr lang="en-US" sz="2800" dirty="0" smtClean="0"/>
              <a:t> </a:t>
            </a:r>
            <a:r>
              <a:rPr lang="en-US" sz="2800" dirty="0" err="1" smtClean="0"/>
              <a:t>det</a:t>
            </a:r>
            <a:r>
              <a:rPr lang="en-US" sz="2800" dirty="0" smtClean="0"/>
              <a:t> </a:t>
            </a:r>
            <a:r>
              <a:rPr lang="en-US" sz="2800" dirty="0" err="1" smtClean="0"/>
              <a:t>å</a:t>
            </a:r>
            <a:r>
              <a:rPr lang="en-US" sz="2800" dirty="0" smtClean="0"/>
              <a:t> </a:t>
            </a:r>
            <a:r>
              <a:rPr lang="en-US" sz="2800" dirty="0" err="1" smtClean="0"/>
              <a:t>gjennomføre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/>
              <a:t>p</a:t>
            </a:r>
            <a:r>
              <a:rPr lang="en-US" sz="2800" dirty="0" err="1" smtClean="0"/>
              <a:t>rogramseminarer</a:t>
            </a:r>
            <a:r>
              <a:rPr lang="en-US" sz="2800" dirty="0" smtClean="0"/>
              <a:t> </a:t>
            </a:r>
            <a:r>
              <a:rPr lang="en-US" sz="2800" dirty="0"/>
              <a:t>3</a:t>
            </a:r>
            <a:r>
              <a:rPr lang="en-US" sz="2800" dirty="0" smtClean="0"/>
              <a:t>.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/>
              <a:t>4</a:t>
            </a:r>
            <a:r>
              <a:rPr lang="en-US" sz="2800" dirty="0" smtClean="0"/>
              <a:t>. </a:t>
            </a:r>
            <a:r>
              <a:rPr lang="en-US" sz="2800" dirty="0" err="1" smtClean="0"/>
              <a:t>september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Content Placeholder 8" descr="maec.psh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b="24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42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790600"/>
          </a:xfrm>
        </p:spPr>
        <p:txBody>
          <a:bodyPr/>
          <a:lstStyle/>
          <a:p>
            <a:r>
              <a:rPr lang="en-US" dirty="0" err="1" smtClean="0"/>
              <a:t>Søker</a:t>
            </a:r>
            <a:r>
              <a:rPr lang="en-US" dirty="0" smtClean="0"/>
              <a:t>-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oppmøtetall</a:t>
            </a:r>
            <a:r>
              <a:rPr lang="en-US" dirty="0" smtClean="0"/>
              <a:t> 1, </a:t>
            </a:r>
            <a:r>
              <a:rPr lang="en-US" dirty="0" smtClean="0"/>
              <a:t>MAEC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1661"/>
            <a:ext cx="8568952" cy="18708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519"/>
            <a:ext cx="9144000" cy="170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5" y="4745993"/>
            <a:ext cx="8183129" cy="18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velkomstmøtet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3024336" cy="45365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9007"/>
            <a:ext cx="3022886" cy="45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ble</a:t>
            </a:r>
            <a:r>
              <a:rPr lang="en-US" dirty="0" smtClean="0"/>
              <a:t> vi </a:t>
            </a:r>
            <a:r>
              <a:rPr lang="en-US" dirty="0" err="1" smtClean="0"/>
              <a:t>kjent</a:t>
            </a:r>
            <a:r>
              <a:rPr lang="en-US" dirty="0" smtClean="0"/>
              <a:t> med </a:t>
            </a:r>
            <a:r>
              <a:rPr lang="en-US" dirty="0" err="1" smtClean="0"/>
              <a:t>hverandre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1199"/>
            <a:ext cx="6768752" cy="45125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4824"/>
            <a:ext cx="6948264" cy="4632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6224"/>
            <a:ext cx="4572000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56" y="3114582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introduserte</a:t>
            </a:r>
            <a:r>
              <a:rPr lang="en-US" dirty="0" smtClean="0"/>
              <a:t> </a:t>
            </a:r>
            <a:r>
              <a:rPr lang="en-US" dirty="0" err="1" smtClean="0"/>
              <a:t>faddere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0504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3757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hadde</a:t>
            </a:r>
            <a:r>
              <a:rPr lang="en-US" dirty="0" smtClean="0"/>
              <a:t> quiz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studielivet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33238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klassebilder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42129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 </a:t>
            </a:r>
            <a:r>
              <a:rPr lang="en-US" dirty="0" err="1" smtClean="0"/>
              <a:t>gikk</a:t>
            </a:r>
            <a:r>
              <a:rPr lang="en-US" dirty="0" smtClean="0"/>
              <a:t> </a:t>
            </a:r>
            <a:r>
              <a:rPr lang="en-US" dirty="0" err="1" smtClean="0"/>
              <a:t>gjennom</a:t>
            </a:r>
            <a:r>
              <a:rPr lang="en-US" dirty="0" smtClean="0"/>
              <a:t> </a:t>
            </a:r>
            <a:r>
              <a:rPr lang="en-US" dirty="0" err="1" smtClean="0"/>
              <a:t>forventninger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tips.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27569"/>
            <a:ext cx="2952328" cy="44284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2" y="1679988"/>
            <a:ext cx="6968988" cy="4645992"/>
          </a:xfrm>
        </p:spPr>
      </p:pic>
    </p:spTree>
    <p:extLst>
      <p:ext uri="{BB962C8B-B14F-4D97-AF65-F5344CB8AC3E}">
        <p14:creationId xmlns:p14="http://schemas.microsoft.com/office/powerpoint/2010/main" val="8749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n-mat-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mn-mat-2.potx</Template>
  <TotalTime>4144</TotalTime>
  <Words>151</Words>
  <Application>Microsoft Macintosh PowerPoint</Application>
  <PresentationFormat>On-screen Show (4:3)</PresentationFormat>
  <Paragraphs>50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ヒラギノ角ゴ Pro W3</vt:lpstr>
      <vt:lpstr>Arial</vt:lpstr>
      <vt:lpstr>mn-mat-2</vt:lpstr>
      <vt:lpstr>    STUDIESTART VED MATEMATISK INSTITUTT </vt:lpstr>
      <vt:lpstr>Søker- og oppmøtetall, MAMI (MIT)</vt:lpstr>
      <vt:lpstr>Søker- og oppmøtetall 1, MAEC</vt:lpstr>
      <vt:lpstr>På velkomstmøtet...</vt:lpstr>
      <vt:lpstr>...ble vi kjent med hverandre,</vt:lpstr>
      <vt:lpstr>...introduserte faddere,</vt:lpstr>
      <vt:lpstr>...hadde quiz om studielivet,</vt:lpstr>
      <vt:lpstr>...tok klassebilder,</vt:lpstr>
      <vt:lpstr>... gikk gjennom forventninger og tips.</vt:lpstr>
      <vt:lpstr>... delte ut borgerbrev og bånd.</vt:lpstr>
      <vt:lpstr>... og avsluttet med ”word of the day”.</vt:lpstr>
      <vt:lpstr>Velkomstmiddagen...</vt:lpstr>
      <vt:lpstr>...startet med mingling...</vt:lpstr>
      <vt:lpstr>...så var det mat…</vt:lpstr>
      <vt:lpstr>...så var det ønsket velkommen...</vt:lpstr>
      <vt:lpstr>...så var det quiz ved Fagutvalget</vt:lpstr>
      <vt:lpstr>I løpet av uken...</vt:lpstr>
      <vt:lpstr>...#lunsjmedLindstrøm</vt:lpstr>
      <vt:lpstr>...fotball,</vt:lpstr>
      <vt:lpstr>... faglig grilling,</vt:lpstr>
      <vt:lpstr>... quiz, filmkveld, og leilighet til leilighet.</vt:lpstr>
      <vt:lpstr>Nå gjenstår det å gjennomføre programseminarer 3. og 4. september!</vt:lpstr>
    </vt:vector>
  </TitlesOfParts>
  <Manager/>
  <Company>Rayon</Company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Henrik Haugan</dc:creator>
  <cp:keywords/>
  <dc:description/>
  <cp:lastModifiedBy>Microsoft Office User</cp:lastModifiedBy>
  <cp:revision>31</cp:revision>
  <dcterms:created xsi:type="dcterms:W3CDTF">2011-09-16T09:08:45Z</dcterms:created>
  <dcterms:modified xsi:type="dcterms:W3CDTF">2018-08-31T09:41:58Z</dcterms:modified>
  <cp:category/>
</cp:coreProperties>
</file>