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5"/>
  </p:sldMasterIdLst>
  <p:notesMasterIdLst>
    <p:notesMasterId r:id="rId23"/>
  </p:notesMasterIdLst>
  <p:handoutMasterIdLst>
    <p:handoutMasterId r:id="rId24"/>
  </p:handoutMasterIdLst>
  <p:sldIdLst>
    <p:sldId id="256" r:id="rId6"/>
    <p:sldId id="259" r:id="rId7"/>
    <p:sldId id="258" r:id="rId8"/>
    <p:sldId id="261" r:id="rId9"/>
    <p:sldId id="260" r:id="rId10"/>
    <p:sldId id="266" r:id="rId11"/>
    <p:sldId id="267" r:id="rId12"/>
    <p:sldId id="268" r:id="rId13"/>
    <p:sldId id="262" r:id="rId14"/>
    <p:sldId id="263" r:id="rId15"/>
    <p:sldId id="265" r:id="rId16"/>
    <p:sldId id="271" r:id="rId17"/>
    <p:sldId id="272" r:id="rId18"/>
    <p:sldId id="273" r:id="rId19"/>
    <p:sldId id="274" r:id="rId20"/>
    <p:sldId id="275" r:id="rId21"/>
    <p:sldId id="276" r:id="rId22"/>
  </p:sldIdLst>
  <p:sldSz cx="12192000" cy="6858000"/>
  <p:notesSz cx="6794500" cy="9931400"/>
  <p:custDataLst>
    <p:tags r:id="rId25"/>
  </p:custDataLst>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59164A7-62EF-4166-9C51-930F0C4C69BC}">
          <p14:sldIdLst>
            <p14:sldId id="256"/>
            <p14:sldId id="259"/>
            <p14:sldId id="258"/>
            <p14:sldId id="261"/>
            <p14:sldId id="260"/>
            <p14:sldId id="266"/>
            <p14:sldId id="267"/>
            <p14:sldId id="268"/>
            <p14:sldId id="262"/>
            <p14:sldId id="263"/>
            <p14:sldId id="265"/>
            <p14:sldId id="271"/>
            <p14:sldId id="272"/>
            <p14:sldId id="273"/>
            <p14:sldId id="274"/>
            <p14:sldId id="275"/>
            <p14:sldId id="27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000"/>
    <a:srgbClr val="020000"/>
    <a:srgbClr val="010000"/>
    <a:srgbClr val="CEFFDF"/>
    <a:srgbClr val="FFFFFF"/>
    <a:srgbClr val="0000FF"/>
    <a:srgbClr val="0000FE"/>
    <a:srgbClr val="524B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8649" autoAdjust="0"/>
  </p:normalViewPr>
  <p:slideViewPr>
    <p:cSldViewPr snapToGrid="0">
      <p:cViewPr varScale="1">
        <p:scale>
          <a:sx n="56" d="100"/>
          <a:sy n="56" d="100"/>
        </p:scale>
        <p:origin x="2712" y="60"/>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410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CBB1AE-B262-4787-8C52-A05D0CE60495}"/>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873FD16A-3B73-4A4E-801F-F604E6F8DCED}"/>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5DD0C3-4885-4BAA-9AA1-C9918694A477}"/>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08D4A009-C602-41F4-8272-F25F5B05B5AE}" type="slidenum">
              <a:rPr lang="en-US" smtClean="0"/>
              <a:t>‹#›</a:t>
            </a:fld>
            <a:endParaRPr lang="en-US"/>
          </a:p>
        </p:txBody>
      </p:sp>
    </p:spTree>
    <p:extLst>
      <p:ext uri="{BB962C8B-B14F-4D97-AF65-F5344CB8AC3E}">
        <p14:creationId xmlns:p14="http://schemas.microsoft.com/office/powerpoint/2010/main" val="3383922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D5051F8B-E38A-4262-93D6-EEE8CE2CF8CB}" type="datetimeFigureOut">
              <a:rPr lang="en-US" smtClean="0"/>
              <a:t>3/22/2023</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EA72985F-36CD-4D87-8C89-674A558E8057}" type="slidenum">
              <a:rPr lang="en-US" smtClean="0"/>
              <a:t>‹#›</a:t>
            </a:fld>
            <a:endParaRPr lang="en-US"/>
          </a:p>
        </p:txBody>
      </p:sp>
    </p:spTree>
    <p:extLst>
      <p:ext uri="{BB962C8B-B14F-4D97-AF65-F5344CB8AC3E}">
        <p14:creationId xmlns:p14="http://schemas.microsoft.com/office/powerpoint/2010/main" val="3834291505"/>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EA72985F-36CD-4D87-8C89-674A558E8057}" type="slidenum">
              <a:rPr lang="en-US" smtClean="0"/>
              <a:t>1</a:t>
            </a:fld>
            <a:endParaRPr lang="en-US"/>
          </a:p>
        </p:txBody>
      </p:sp>
    </p:spTree>
    <p:extLst>
      <p:ext uri="{BB962C8B-B14F-4D97-AF65-F5344CB8AC3E}">
        <p14:creationId xmlns:p14="http://schemas.microsoft.com/office/powerpoint/2010/main" val="2404060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EA72985F-36CD-4D87-8C89-674A558E8057}" type="slidenum">
              <a:rPr lang="en-US" smtClean="0"/>
              <a:t>10</a:t>
            </a:fld>
            <a:endParaRPr lang="en-US"/>
          </a:p>
        </p:txBody>
      </p:sp>
    </p:spTree>
    <p:extLst>
      <p:ext uri="{BB962C8B-B14F-4D97-AF65-F5344CB8AC3E}">
        <p14:creationId xmlns:p14="http://schemas.microsoft.com/office/powerpoint/2010/main" val="75325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EA72985F-36CD-4D87-8C89-674A558E8057}" type="slidenum">
              <a:rPr lang="en-US" smtClean="0"/>
              <a:t>11</a:t>
            </a:fld>
            <a:endParaRPr lang="en-US"/>
          </a:p>
        </p:txBody>
      </p:sp>
    </p:spTree>
    <p:extLst>
      <p:ext uri="{BB962C8B-B14F-4D97-AF65-F5344CB8AC3E}">
        <p14:creationId xmlns:p14="http://schemas.microsoft.com/office/powerpoint/2010/main" val="2532105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EA72985F-36CD-4D87-8C89-674A558E8057}" type="slidenum">
              <a:rPr lang="en-US" smtClean="0"/>
              <a:t>12</a:t>
            </a:fld>
            <a:endParaRPr lang="en-US"/>
          </a:p>
        </p:txBody>
      </p:sp>
    </p:spTree>
    <p:extLst>
      <p:ext uri="{BB962C8B-B14F-4D97-AF65-F5344CB8AC3E}">
        <p14:creationId xmlns:p14="http://schemas.microsoft.com/office/powerpoint/2010/main" val="885458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EA72985F-36CD-4D87-8C89-674A558E8057}" type="slidenum">
              <a:rPr lang="en-US" smtClean="0"/>
              <a:t>13</a:t>
            </a:fld>
            <a:endParaRPr lang="en-US"/>
          </a:p>
        </p:txBody>
      </p:sp>
    </p:spTree>
    <p:extLst>
      <p:ext uri="{BB962C8B-B14F-4D97-AF65-F5344CB8AC3E}">
        <p14:creationId xmlns:p14="http://schemas.microsoft.com/office/powerpoint/2010/main" val="2236114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EA72985F-36CD-4D87-8C89-674A558E8057}" type="slidenum">
              <a:rPr lang="en-US" smtClean="0"/>
              <a:t>14</a:t>
            </a:fld>
            <a:endParaRPr lang="en-US"/>
          </a:p>
        </p:txBody>
      </p:sp>
    </p:spTree>
    <p:extLst>
      <p:ext uri="{BB962C8B-B14F-4D97-AF65-F5344CB8AC3E}">
        <p14:creationId xmlns:p14="http://schemas.microsoft.com/office/powerpoint/2010/main" val="3385661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EA72985F-36CD-4D87-8C89-674A558E8057}" type="slidenum">
              <a:rPr lang="en-US" smtClean="0"/>
              <a:t>15</a:t>
            </a:fld>
            <a:endParaRPr lang="en-US"/>
          </a:p>
        </p:txBody>
      </p:sp>
    </p:spTree>
    <p:extLst>
      <p:ext uri="{BB962C8B-B14F-4D97-AF65-F5344CB8AC3E}">
        <p14:creationId xmlns:p14="http://schemas.microsoft.com/office/powerpoint/2010/main" val="1036675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EA72985F-36CD-4D87-8C89-674A558E8057}" type="slidenum">
              <a:rPr lang="en-US" smtClean="0"/>
              <a:t>16</a:t>
            </a:fld>
            <a:endParaRPr lang="en-US"/>
          </a:p>
        </p:txBody>
      </p:sp>
    </p:spTree>
    <p:extLst>
      <p:ext uri="{BB962C8B-B14F-4D97-AF65-F5344CB8AC3E}">
        <p14:creationId xmlns:p14="http://schemas.microsoft.com/office/powerpoint/2010/main" val="1546569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F4A6721-39AC-4DD4-99E0-9996F4785D41}" type="slidenum">
              <a:rPr lang="en-US" altLang="nb-NO" smtClean="0"/>
              <a:pPr/>
              <a:t>17</a:t>
            </a:fld>
            <a:endParaRPr lang="en-US" altLang="nb-NO"/>
          </a:p>
        </p:txBody>
      </p:sp>
    </p:spTree>
    <p:extLst>
      <p:ext uri="{BB962C8B-B14F-4D97-AF65-F5344CB8AC3E}">
        <p14:creationId xmlns:p14="http://schemas.microsoft.com/office/powerpoint/2010/main" val="3112964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n-NO" dirty="0"/>
              <a:t>Nasjonalt organ for kvalitet i </a:t>
            </a:r>
            <a:r>
              <a:rPr lang="nn-NO" dirty="0" err="1" smtClean="0"/>
              <a:t>utdanningen</a:t>
            </a:r>
            <a:r>
              <a:rPr lang="nn-NO" dirty="0"/>
              <a:t>– er eit statleg forvaltningsorgan under Kunnskapsdepartementet.</a:t>
            </a:r>
            <a:endParaRPr lang="nb-NO" dirty="0"/>
          </a:p>
        </p:txBody>
      </p:sp>
      <p:sp>
        <p:nvSpPr>
          <p:cNvPr id="4" name="Slide Number Placeholder 3"/>
          <p:cNvSpPr>
            <a:spLocks noGrp="1"/>
          </p:cNvSpPr>
          <p:nvPr>
            <p:ph type="sldNum" sz="quarter" idx="10"/>
          </p:nvPr>
        </p:nvSpPr>
        <p:spPr/>
        <p:txBody>
          <a:bodyPr/>
          <a:lstStyle/>
          <a:p>
            <a:fld id="{EA72985F-36CD-4D87-8C89-674A558E8057}" type="slidenum">
              <a:rPr lang="en-US" smtClean="0"/>
              <a:t>2</a:t>
            </a:fld>
            <a:endParaRPr lang="en-US"/>
          </a:p>
        </p:txBody>
      </p:sp>
    </p:spTree>
    <p:extLst>
      <p:ext uri="{BB962C8B-B14F-4D97-AF65-F5344CB8AC3E}">
        <p14:creationId xmlns:p14="http://schemas.microsoft.com/office/powerpoint/2010/main" val="4140820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Overordnet system, som vi bygger våre </a:t>
            </a:r>
            <a:r>
              <a:rPr lang="nb-NO" dirty="0" err="1"/>
              <a:t>fakultære</a:t>
            </a:r>
            <a:r>
              <a:rPr lang="nb-NO" dirty="0"/>
              <a:t> rutinebeskrivelser på. Systembeskrivelsen har vært desentralisert, slik at fakultetene og instituttene har hatt stor grad av frihet i hvordan arbeidet i det daglige kan legges opp. Slik er det også lagt opp i forslaget til nytt kvalitetssystem.</a:t>
            </a:r>
          </a:p>
          <a:p>
            <a:r>
              <a:rPr lang="nb-NO" dirty="0"/>
              <a:t> </a:t>
            </a:r>
          </a:p>
          <a:p>
            <a:r>
              <a:rPr lang="nb-NO" dirty="0"/>
              <a:t>Kvalitetssystemet til UiO har vært litt for mye preget av styring, rapportering og kontroll og har derfor stort sett vært «driftet» av studieadministrasjoner på fakultetene og instituttene. Dette har ført til at de vitenskapelig ansatte har vært lite koblet til aktivitetene/ elementene og systemet har blitt opplevd som lite relevant i fagmiljøene.</a:t>
            </a:r>
          </a:p>
          <a:p>
            <a:r>
              <a:rPr lang="nb-NO" dirty="0"/>
              <a:t> </a:t>
            </a:r>
          </a:p>
          <a:p>
            <a:r>
              <a:rPr lang="nb-NO" dirty="0"/>
              <a:t>Det nye systemet har tre hovedmål:</a:t>
            </a:r>
          </a:p>
          <a:p>
            <a:pPr lvl="0"/>
            <a:r>
              <a:rPr lang="nb-NO" dirty="0"/>
              <a:t>Styrke det kvalitative og kvantitative kunnskapsgrunnlaget for kvalitetsarbeidet ved UiO (bla ved å ta et sterkere institusjonelt eierskap til drift og analyser av data)</a:t>
            </a:r>
          </a:p>
          <a:p>
            <a:pPr lvl="0"/>
            <a:r>
              <a:rPr lang="nb-NO" dirty="0"/>
              <a:t>Tydeliggjøre det faglige ansvaret for kvalitetsarbeidet (på og mellom ulike styringsnivåer – rollen og forventningene til utdanningsledelse presiseres)</a:t>
            </a:r>
          </a:p>
          <a:p>
            <a:pPr lvl="0"/>
            <a:r>
              <a:rPr lang="nb-NO" dirty="0"/>
              <a:t>Stimulere til flere aktiviteter og mer lokalt oppfølgingsarbeid der ansatte i sterkere grad opplever at kvalitetssystemet er relevant for eget arbeid og opplever et (naturlig) eierskap.</a:t>
            </a:r>
          </a:p>
          <a:p>
            <a:endParaRPr lang="nb-NO" dirty="0"/>
          </a:p>
        </p:txBody>
      </p:sp>
      <p:sp>
        <p:nvSpPr>
          <p:cNvPr id="4" name="Slide Number Placeholder 3"/>
          <p:cNvSpPr>
            <a:spLocks noGrp="1"/>
          </p:cNvSpPr>
          <p:nvPr>
            <p:ph type="sldNum" sz="quarter" idx="10"/>
          </p:nvPr>
        </p:nvSpPr>
        <p:spPr/>
        <p:txBody>
          <a:bodyPr/>
          <a:lstStyle/>
          <a:p>
            <a:fld id="{EA72985F-36CD-4D87-8C89-674A558E8057}" type="slidenum">
              <a:rPr lang="en-US" smtClean="0"/>
              <a:t>3</a:t>
            </a:fld>
            <a:endParaRPr lang="en-US"/>
          </a:p>
        </p:txBody>
      </p:sp>
    </p:spTree>
    <p:extLst>
      <p:ext uri="{BB962C8B-B14F-4D97-AF65-F5344CB8AC3E}">
        <p14:creationId xmlns:p14="http://schemas.microsoft.com/office/powerpoint/2010/main" val="1378271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EA72985F-36CD-4D87-8C89-674A558E8057}" type="slidenum">
              <a:rPr lang="en-US" smtClean="0"/>
              <a:t>4</a:t>
            </a:fld>
            <a:endParaRPr lang="en-US"/>
          </a:p>
        </p:txBody>
      </p:sp>
    </p:spTree>
    <p:extLst>
      <p:ext uri="{BB962C8B-B14F-4D97-AF65-F5344CB8AC3E}">
        <p14:creationId xmlns:p14="http://schemas.microsoft.com/office/powerpoint/2010/main" val="4132105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F4A6721-39AC-4DD4-99E0-9996F4785D41}" type="slidenum">
              <a:rPr lang="en-US" altLang="nb-NO" smtClean="0"/>
              <a:pPr/>
              <a:t>5</a:t>
            </a:fld>
            <a:endParaRPr lang="en-US" altLang="nb-NO"/>
          </a:p>
        </p:txBody>
      </p:sp>
    </p:spTree>
    <p:extLst>
      <p:ext uri="{BB962C8B-B14F-4D97-AF65-F5344CB8AC3E}">
        <p14:creationId xmlns:p14="http://schemas.microsoft.com/office/powerpoint/2010/main" val="3277659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smtClean="0"/>
              <a:t>Studietilsynsforskriften</a:t>
            </a:r>
            <a:r>
              <a:rPr lang="nb-NO" dirty="0" smtClean="0"/>
              <a:t>: Forskrift om </a:t>
            </a:r>
            <a:r>
              <a:rPr lang="nb-NO" dirty="0" err="1" smtClean="0"/>
              <a:t>tilsn</a:t>
            </a:r>
            <a:r>
              <a:rPr lang="nb-NO" dirty="0" smtClean="0"/>
              <a:t> med utdanningskvaliteten i høyere utdanning – KD</a:t>
            </a:r>
          </a:p>
          <a:p>
            <a:endParaRPr lang="nb-NO" dirty="0"/>
          </a:p>
          <a:p>
            <a:r>
              <a:rPr lang="nb-NO" dirty="0" smtClean="0"/>
              <a:t>Studiekvalitetsforskriften</a:t>
            </a:r>
            <a:r>
              <a:rPr lang="nb-NO" dirty="0"/>
              <a:t>: Forskrift om kvalitetssikring og kvalitetsutvikling i høyere utdanning og </a:t>
            </a:r>
            <a:r>
              <a:rPr lang="nb-NO" dirty="0" smtClean="0"/>
              <a:t>fagskoleutdanning – KD </a:t>
            </a:r>
            <a:endParaRPr lang="nb-NO" dirty="0"/>
          </a:p>
        </p:txBody>
      </p:sp>
      <p:sp>
        <p:nvSpPr>
          <p:cNvPr id="4" name="Slide Number Placeholder 3"/>
          <p:cNvSpPr>
            <a:spLocks noGrp="1"/>
          </p:cNvSpPr>
          <p:nvPr>
            <p:ph type="sldNum" sz="quarter" idx="10"/>
          </p:nvPr>
        </p:nvSpPr>
        <p:spPr/>
        <p:txBody>
          <a:bodyPr/>
          <a:lstStyle/>
          <a:p>
            <a:fld id="{EA72985F-36CD-4D87-8C89-674A558E8057}" type="slidenum">
              <a:rPr lang="en-US" smtClean="0"/>
              <a:t>6</a:t>
            </a:fld>
            <a:endParaRPr lang="en-US"/>
          </a:p>
        </p:txBody>
      </p:sp>
    </p:spTree>
    <p:extLst>
      <p:ext uri="{BB962C8B-B14F-4D97-AF65-F5344CB8AC3E}">
        <p14:creationId xmlns:p14="http://schemas.microsoft.com/office/powerpoint/2010/main" val="1040018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EA72985F-36CD-4D87-8C89-674A558E8057}" type="slidenum">
              <a:rPr lang="en-US" smtClean="0"/>
              <a:t>7</a:t>
            </a:fld>
            <a:endParaRPr lang="en-US"/>
          </a:p>
        </p:txBody>
      </p:sp>
    </p:spTree>
    <p:extLst>
      <p:ext uri="{BB962C8B-B14F-4D97-AF65-F5344CB8AC3E}">
        <p14:creationId xmlns:p14="http://schemas.microsoft.com/office/powerpoint/2010/main" val="2238656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EA72985F-36CD-4D87-8C89-674A558E8057}" type="slidenum">
              <a:rPr lang="en-US" smtClean="0"/>
              <a:t>8</a:t>
            </a:fld>
            <a:endParaRPr lang="en-US"/>
          </a:p>
        </p:txBody>
      </p:sp>
    </p:spTree>
    <p:extLst>
      <p:ext uri="{BB962C8B-B14F-4D97-AF65-F5344CB8AC3E}">
        <p14:creationId xmlns:p14="http://schemas.microsoft.com/office/powerpoint/2010/main" val="2630417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EA72985F-36CD-4D87-8C89-674A558E8057}" type="slidenum">
              <a:rPr lang="en-US" smtClean="0"/>
              <a:t>9</a:t>
            </a:fld>
            <a:endParaRPr lang="en-US"/>
          </a:p>
        </p:txBody>
      </p:sp>
    </p:spTree>
    <p:extLst>
      <p:ext uri="{BB962C8B-B14F-4D97-AF65-F5344CB8AC3E}">
        <p14:creationId xmlns:p14="http://schemas.microsoft.com/office/powerpoint/2010/main" val="23149912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7.png"/><Relationship Id="rId9"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svg"/><Relationship Id="rId7"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 Id="rId9"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7.png"/><Relationship Id="rId9"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9.jp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6.sv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ide halv UiO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962FF3-951D-4441-9C7D-501471E5888D}"/>
              </a:ext>
              <a:ext uri="{C183D7F6-B498-43B3-948B-1728B52AA6E4}">
                <adec:decorative xmlns:adec="http://schemas.microsoft.com/office/drawing/2017/decorative" xmlns="" val="1"/>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smtClean="0"/>
              <a:t>Click icon to add picture</a:t>
            </a:r>
            <a:endParaRPr lang="en-US"/>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4" name="addin_colorbox" hidden="1">
            <a:extLst>
              <a:ext uri="{FF2B5EF4-FFF2-40B4-BE49-F238E27FC236}">
                <a16:creationId xmlns:a16="http://schemas.microsoft.com/office/drawing/2014/main" id="{B34046E2-E0A0-4315-9411-04EBA19D54D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EB9E8B29-78FF-422D-B648-7D4F0D403082}"/>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918F58FB-9B03-413E-989C-AE087C74A79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16BC30A-E2A3-4BB3-8175-D14FBA97BB4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189797EA-4203-48ED-9B9C-9481B1311A5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D3C84601-A4D0-4B48-876F-9DC17367A2A1}"/>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2" name="logo_hvit" descr="UiO Segl" hidden="1">
            <a:extLst>
              <a:ext uri="{FF2B5EF4-FFF2-40B4-BE49-F238E27FC236}">
                <a16:creationId xmlns:a16="http://schemas.microsoft.com/office/drawing/2014/main" id="{9312E79A-63CD-41D4-8EA6-B9BD7EBEEAD2}"/>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0785613" y="5457092"/>
            <a:ext cx="1025436" cy="1025436"/>
          </a:xfrm>
          <a:prstGeom prst="rect">
            <a:avLst/>
          </a:prstGeom>
        </p:spPr>
      </p:pic>
      <p:pic>
        <p:nvPicPr>
          <p:cNvPr id="23" name="logo_sort" descr="UiO Segl" hidden="1">
            <a:extLst>
              <a:ext uri="{FF2B5EF4-FFF2-40B4-BE49-F238E27FC236}">
                <a16:creationId xmlns:a16="http://schemas.microsoft.com/office/drawing/2014/main" id="{CCD2A0AF-6987-472B-AB0A-FE4E51B298B4}"/>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10785614" y="5457093"/>
            <a:ext cx="1025421" cy="1025421"/>
          </a:xfrm>
          <a:prstGeom prst="rect">
            <a:avLst/>
          </a:prstGeom>
        </p:spPr>
      </p:pic>
      <p:sp>
        <p:nvSpPr>
          <p:cNvPr id="24" name="addin_colorlist" hidden="1">
            <a:extLst>
              <a:ext uri="{FF2B5EF4-FFF2-40B4-BE49-F238E27FC236}">
                <a16:creationId xmlns:a16="http://schemas.microsoft.com/office/drawing/2014/main" id="{FD548E61-D022-4178-8722-46839AB856D2}"/>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5" name="Text Placeholder 6" descr="Logo Universitetet i oslo">
            <a:extLst>
              <a:ext uri="{FF2B5EF4-FFF2-40B4-BE49-F238E27FC236}">
                <a16:creationId xmlns:a16="http://schemas.microsoft.com/office/drawing/2014/main" id="{7AED3548-5867-47BB-8575-A83E0A9CE3B6}"/>
              </a:ext>
            </a:extLst>
          </p:cNvPr>
          <p:cNvSpPr>
            <a:spLocks noGrp="1"/>
          </p:cNvSpPr>
          <p:nvPr>
            <p:ph type="body" sz="quarter" idx="17" hasCustomPrompt="1"/>
          </p:nvPr>
        </p:nvSpPr>
        <p:spPr>
          <a:xfrm>
            <a:off x="386112" y="381854"/>
            <a:ext cx="5619582" cy="1116919"/>
          </a:xfrm>
          <a:blipFill>
            <a:blip r:embed="rId7">
              <a:extLst>
                <a:ext uri="{96DAC541-7B7A-43D3-8B79-37D633B846F1}">
                  <asvg:svgBlip xmlns:asvg="http://schemas.microsoft.com/office/drawing/2016/SVG/main" xmlns="" r:embed="rId8"/>
                </a:ext>
              </a:extLst>
            </a:blip>
            <a:stretch>
              <a:fillRect/>
            </a:stretch>
          </a:blipFill>
        </p:spPr>
        <p:txBody>
          <a:bodyPr/>
          <a:lstStyle>
            <a:lvl1pPr>
              <a:buNone/>
              <a:defRPr/>
            </a:lvl1pPr>
          </a:lstStyle>
          <a:p>
            <a:pPr lvl="0"/>
            <a:r>
              <a:rPr lang="nb-NO" dirty="0"/>
              <a:t> </a:t>
            </a:r>
            <a:endParaRPr lang="en-US" dirty="0"/>
          </a:p>
        </p:txBody>
      </p:sp>
      <p:sp>
        <p:nvSpPr>
          <p:cNvPr id="21" name="Text Placeholder 4" descr="UiO segl">
            <a:extLst>
              <a:ext uri="{FF2B5EF4-FFF2-40B4-BE49-F238E27FC236}">
                <a16:creationId xmlns:a16="http://schemas.microsoft.com/office/drawing/2014/main" id="{D397E638-588F-47C4-8318-DB30D79BCF62}"/>
              </a:ext>
            </a:extLst>
          </p:cNvPr>
          <p:cNvSpPr>
            <a:spLocks noGrp="1"/>
          </p:cNvSpPr>
          <p:nvPr>
            <p:ph type="body" sz="quarter" idx="14" hasCustomPrompt="1"/>
          </p:nvPr>
        </p:nvSpPr>
        <p:spPr>
          <a:xfrm>
            <a:off x="10785613" y="5457092"/>
            <a:ext cx="1025436" cy="1025421"/>
          </a:xfrm>
          <a:blipFill>
            <a:blip r:embed="rId3">
              <a:extLst>
                <a:ext uri="{96DAC541-7B7A-43D3-8B79-37D633B846F1}">
                  <asvg:svgBlip xmlns:asvg="http://schemas.microsoft.com/office/drawing/2016/SVG/main" xmlns="" r:embed="rId4"/>
                </a:ext>
              </a:extLst>
            </a:blip>
            <a:stretch>
              <a:fillRect/>
            </a:stretch>
          </a:blipFill>
        </p:spPr>
        <p:txBody>
          <a:bodyPr/>
          <a:lstStyle>
            <a:lvl1pPr>
              <a:buNone/>
              <a:defRPr sz="100"/>
            </a:lvl1pPr>
          </a:lstStyle>
          <a:p>
            <a:pPr lvl="0"/>
            <a:r>
              <a:rPr lang="nb-NO" dirty="0"/>
              <a:t> </a:t>
            </a:r>
            <a:endParaRPr lang="en-US" dirty="0"/>
          </a:p>
        </p:txBody>
      </p:sp>
      <p:sp>
        <p:nvSpPr>
          <p:cNvPr id="26" name="Title 1">
            <a:extLst>
              <a:ext uri="{FF2B5EF4-FFF2-40B4-BE49-F238E27FC236}">
                <a16:creationId xmlns:a16="http://schemas.microsoft.com/office/drawing/2014/main" id="{DC827CE2-8409-4B09-A9E5-74716A2BA2A3}"/>
              </a:ext>
            </a:extLst>
          </p:cNvPr>
          <p:cNvSpPr>
            <a:spLocks noGrp="1"/>
          </p:cNvSpPr>
          <p:nvPr>
            <p:ph type="title"/>
          </p:nvPr>
        </p:nvSpPr>
        <p:spPr>
          <a:xfrm>
            <a:off x="379038" y="2235878"/>
            <a:ext cx="5716962" cy="1796624"/>
          </a:xfrm>
        </p:spPr>
        <p:txBody>
          <a:bodyPr/>
          <a:lstStyle>
            <a:lvl1pPr>
              <a:lnSpc>
                <a:spcPct val="100000"/>
              </a:lnSpc>
              <a:defRPr sz="4500"/>
            </a:lvl1pPr>
          </a:lstStyle>
          <a:p>
            <a:r>
              <a:rPr lang="en-US" smtClean="0"/>
              <a:t>Click to edit Master title style</a:t>
            </a:r>
            <a:endParaRPr lang="en-US" dirty="0"/>
          </a:p>
        </p:txBody>
      </p:sp>
      <p:sp>
        <p:nvSpPr>
          <p:cNvPr id="4" name="Text Placeholder 3">
            <a:extLst>
              <a:ext uri="{FF2B5EF4-FFF2-40B4-BE49-F238E27FC236}">
                <a16:creationId xmlns:a16="http://schemas.microsoft.com/office/drawing/2014/main" id="{33333ACA-8377-46D1-9D90-73F9F4A0D070}"/>
              </a:ext>
            </a:extLst>
          </p:cNvPr>
          <p:cNvSpPr>
            <a:spLocks noGrp="1"/>
          </p:cNvSpPr>
          <p:nvPr>
            <p:ph type="body" sz="quarter" idx="18" hasCustomPrompt="1"/>
          </p:nvPr>
        </p:nvSpPr>
        <p:spPr>
          <a:xfrm>
            <a:off x="379038" y="4237773"/>
            <a:ext cx="5716962" cy="757238"/>
          </a:xfrm>
        </p:spPr>
        <p:txBody>
          <a:bodyPr/>
          <a:lstStyle>
            <a:lvl1pPr marL="0" indent="0">
              <a:spcBef>
                <a:spcPts val="0"/>
              </a:spcBef>
              <a:buNone/>
              <a:defRPr/>
            </a:lvl1pPr>
          </a:lstStyle>
          <a:p>
            <a:pPr lvl="0"/>
            <a:r>
              <a:rPr lang="en-US" dirty="0" err="1"/>
              <a:t>Underoverskrift</a:t>
            </a:r>
            <a:endParaRPr lang="en-US" dirty="0"/>
          </a:p>
        </p:txBody>
      </p:sp>
      <p:sp>
        <p:nvSpPr>
          <p:cNvPr id="31" name="Subtitle 2">
            <a:extLst>
              <a:ext uri="{FF2B5EF4-FFF2-40B4-BE49-F238E27FC236}">
                <a16:creationId xmlns:a16="http://schemas.microsoft.com/office/drawing/2014/main" id="{73782A73-0164-4D2C-BAD5-DF53C4F800E5}"/>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9" name="Text Placeholder 8">
            <a:extLst>
              <a:ext uri="{FF2B5EF4-FFF2-40B4-BE49-F238E27FC236}">
                <a16:creationId xmlns:a16="http://schemas.microsoft.com/office/drawing/2014/main" id="{0C9865C8-230B-42BE-8B05-ECBF9A085ED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a:t>Tittel</a:t>
            </a:r>
            <a:endParaRPr lang="en-US" dirty="0"/>
          </a:p>
        </p:txBody>
      </p:sp>
      <p:sp>
        <p:nvSpPr>
          <p:cNvPr id="30" name="Text Placeholder 8">
            <a:extLst>
              <a:ext uri="{FF2B5EF4-FFF2-40B4-BE49-F238E27FC236}">
                <a16:creationId xmlns:a16="http://schemas.microsoft.com/office/drawing/2014/main" id="{6371C43A-1652-4674-9385-53CBD3210978}"/>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a:t>Universitet</a:t>
            </a:r>
            <a:endParaRPr lang="en-US" dirty="0"/>
          </a:p>
        </p:txBody>
      </p:sp>
      <p:sp>
        <p:nvSpPr>
          <p:cNvPr id="28" name="Date Placeholder 3">
            <a:extLst>
              <a:ext uri="{FF2B5EF4-FFF2-40B4-BE49-F238E27FC236}">
                <a16:creationId xmlns:a16="http://schemas.microsoft.com/office/drawing/2014/main" id="{A1654625-2F9D-43A8-9B19-A1501B2C4B8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295546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side institutt 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pic>
        <p:nvPicPr>
          <p:cNvPr id="30" name="Graphic 29" descr="UiO segl">
            <a:extLst>
              <a:ext uri="{FF2B5EF4-FFF2-40B4-BE49-F238E27FC236}">
                <a16:creationId xmlns:a16="http://schemas.microsoft.com/office/drawing/2014/main" id="{6E45B275-2917-4791-9D93-B119E57F1E0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5" name="Text Placeholder 8">
            <a:extLst>
              <a:ext uri="{FF2B5EF4-FFF2-40B4-BE49-F238E27FC236}">
                <a16:creationId xmlns:a16="http://schemas.microsoft.com/office/drawing/2014/main" id="{542A6449-D96E-414F-A604-C4E12FC569EA}"/>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5" name="Text Placeholder 4">
            <a:extLst>
              <a:ext uri="{FF2B5EF4-FFF2-40B4-BE49-F238E27FC236}">
                <a16:creationId xmlns:a16="http://schemas.microsoft.com/office/drawing/2014/main" id="{03E20FF9-F861-400C-878F-01B664860162}"/>
              </a:ext>
            </a:extLst>
          </p:cNvPr>
          <p:cNvSpPr>
            <a:spLocks noGrp="1"/>
          </p:cNvSpPr>
          <p:nvPr>
            <p:ph type="body" sz="quarter" idx="19"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a:solidFill>
                  <a:schemeClr val="tx1"/>
                </a:solidFill>
                <a:latin typeface="+mj-lt"/>
                <a:ea typeface="+mj-ea"/>
                <a:cs typeface="+mj-cs"/>
              </a:rPr>
              <a:t>Navn på institutt</a:t>
            </a:r>
            <a:endParaRPr lang="en-US" dirty="0"/>
          </a:p>
        </p:txBody>
      </p:sp>
      <p:sp>
        <p:nvSpPr>
          <p:cNvPr id="29" name="Text Placeholder 8">
            <a:extLst>
              <a:ext uri="{FF2B5EF4-FFF2-40B4-BE49-F238E27FC236}">
                <a16:creationId xmlns:a16="http://schemas.microsoft.com/office/drawing/2014/main" id="{D729F8AC-6A5E-427F-BADE-EA072C6164CF}"/>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7" name="Text Placeholder 8">
            <a:extLst>
              <a:ext uri="{FF2B5EF4-FFF2-40B4-BE49-F238E27FC236}">
                <a16:creationId xmlns:a16="http://schemas.microsoft.com/office/drawing/2014/main" id="{548DDD7D-1EE4-480A-9DFC-6999E44EAAFE}"/>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8" name="Text Placeholder 8">
            <a:extLst>
              <a:ext uri="{FF2B5EF4-FFF2-40B4-BE49-F238E27FC236}">
                <a16:creationId xmlns:a16="http://schemas.microsoft.com/office/drawing/2014/main" id="{94EC4BF0-912D-4C74-897D-7058B1C43F41}"/>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6" name="Date Placeholder 3">
            <a:extLst>
              <a:ext uri="{FF2B5EF4-FFF2-40B4-BE49-F238E27FC236}">
                <a16:creationId xmlns:a16="http://schemas.microsoft.com/office/drawing/2014/main" id="{4387C63E-1139-41C5-A5DA-C7934430189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336777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og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25" name="Picture Placeholder 2">
            <a:extLst>
              <a:ext uri="{FF2B5EF4-FFF2-40B4-BE49-F238E27FC236}">
                <a16:creationId xmlns:a16="http://schemas.microsoft.com/office/drawing/2014/main" id="{B080593B-46D5-4272-829F-0AB9BB0A72E9}"/>
              </a:ext>
            </a:extLst>
          </p:cNvPr>
          <p:cNvSpPr>
            <a:spLocks noGrp="1"/>
          </p:cNvSpPr>
          <p:nvPr>
            <p:ph type="pic" sz="quarter" idx="20"/>
          </p:nvPr>
        </p:nvSpPr>
        <p:spPr>
          <a:xfrm>
            <a:off x="6209880" y="0"/>
            <a:ext cx="5982120" cy="6858000"/>
          </a:xfrm>
          <a:prstGeom prst="rect">
            <a:avLst/>
          </a:prstGeom>
        </p:spPr>
        <p:txBody>
          <a:bodyPr lIns="0" tIns="0" rIns="0" bIns="0"/>
          <a:lstStyle/>
          <a:p>
            <a:r>
              <a:rPr lang="en-US" smtClean="0"/>
              <a:t>Click icon to add picture</a:t>
            </a:r>
            <a:endParaRPr lang="en-US"/>
          </a:p>
        </p:txBody>
      </p:sp>
      <p:pic>
        <p:nvPicPr>
          <p:cNvPr id="31" name="Graphic 30" descr="UiO segl">
            <a:extLst>
              <a:ext uri="{FF2B5EF4-FFF2-40B4-BE49-F238E27FC236}">
                <a16:creationId xmlns:a16="http://schemas.microsoft.com/office/drawing/2014/main" id="{27D749C7-8972-4648-8357-FE945BD1129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5046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27" name="Text Placeholder 4">
            <a:extLst>
              <a:ext uri="{FF2B5EF4-FFF2-40B4-BE49-F238E27FC236}">
                <a16:creationId xmlns:a16="http://schemas.microsoft.com/office/drawing/2014/main" id="{05359BE4-B9E6-44C9-994B-4B43BA31858B}"/>
              </a:ext>
            </a:extLst>
          </p:cNvPr>
          <p:cNvSpPr>
            <a:spLocks noGrp="1"/>
          </p:cNvSpPr>
          <p:nvPr>
            <p:ph type="body" sz="quarter" idx="21" hasCustomPrompt="1"/>
          </p:nvPr>
        </p:nvSpPr>
        <p:spPr>
          <a:xfrm>
            <a:off x="379038" y="653143"/>
            <a:ext cx="5075367" cy="1204686"/>
          </a:xfrm>
        </p:spPr>
        <p:txBody>
          <a:bodyPr/>
          <a:lstStyle>
            <a:lvl1pPr marL="0" indent="0">
              <a:buNone/>
              <a:defRPr lang="en-US" sz="2000" kern="1200" dirty="0">
                <a:solidFill>
                  <a:schemeClr val="tx1"/>
                </a:solidFill>
                <a:latin typeface="+mj-lt"/>
                <a:ea typeface="+mj-ea"/>
                <a:cs typeface="+mj-cs"/>
              </a:defRPr>
            </a:lvl1pPr>
          </a:lstStyle>
          <a:p>
            <a:pPr lvl="0"/>
            <a:r>
              <a:rPr lang="nb-NO" dirty="0"/>
              <a:t>Navn på institutt</a:t>
            </a:r>
            <a:endParaRPr lang="en-US" dirty="0"/>
          </a:p>
        </p:txBody>
      </p:sp>
      <p:sp>
        <p:nvSpPr>
          <p:cNvPr id="7" name="Text Placeholder 6">
            <a:extLst>
              <a:ext uri="{FF2B5EF4-FFF2-40B4-BE49-F238E27FC236}">
                <a16:creationId xmlns:a16="http://schemas.microsoft.com/office/drawing/2014/main" id="{8B8A0E4F-1BA9-45F5-9553-E579F5F1C2D8}"/>
              </a:ext>
            </a:extLst>
          </p:cNvPr>
          <p:cNvSpPr>
            <a:spLocks noGrp="1"/>
          </p:cNvSpPr>
          <p:nvPr>
            <p:ph type="body" sz="quarter" idx="19"/>
          </p:nvPr>
        </p:nvSpPr>
        <p:spPr>
          <a:xfrm>
            <a:off x="379039" y="2302849"/>
            <a:ext cx="5080128" cy="1702414"/>
          </a:xfrm>
        </p:spPr>
        <p:txBody>
          <a:bodyPr/>
          <a:lstStyle>
            <a:lvl1pPr marL="0" indent="0">
              <a:buNone/>
              <a:defRPr sz="4500"/>
            </a:lvl1pPr>
          </a:lstStyle>
          <a:p>
            <a:pPr lvl="0"/>
            <a:r>
              <a:rPr lang="en-US" smtClean="0"/>
              <a:t>Edit Master text styles</a:t>
            </a:r>
          </a:p>
        </p:txBody>
      </p:sp>
      <p:sp>
        <p:nvSpPr>
          <p:cNvPr id="30" name="Text Placeholder 8">
            <a:extLst>
              <a:ext uri="{FF2B5EF4-FFF2-40B4-BE49-F238E27FC236}">
                <a16:creationId xmlns:a16="http://schemas.microsoft.com/office/drawing/2014/main" id="{88EA911F-B545-4F74-AF42-9EC2B355D8F1}"/>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8" name="Text Placeholder 8">
            <a:extLst>
              <a:ext uri="{FF2B5EF4-FFF2-40B4-BE49-F238E27FC236}">
                <a16:creationId xmlns:a16="http://schemas.microsoft.com/office/drawing/2014/main" id="{4E55111D-AB70-4D2B-9C10-0B91F296CDF4}"/>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9" name="Text Placeholder 8">
            <a:extLst>
              <a:ext uri="{FF2B5EF4-FFF2-40B4-BE49-F238E27FC236}">
                <a16:creationId xmlns:a16="http://schemas.microsoft.com/office/drawing/2014/main" id="{1DB45DBF-1D97-4017-83BE-AD48141222A5}"/>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6" name="Date Placeholder 3">
            <a:extLst>
              <a:ext uri="{FF2B5EF4-FFF2-40B4-BE49-F238E27FC236}">
                <a16:creationId xmlns:a16="http://schemas.microsoft.com/office/drawing/2014/main" id="{88916788-1A25-4BF7-B2F3-11CED5D74CB4}"/>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453797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sfortegnelse 01">
    <p:bg>
      <p:bgPr>
        <a:solidFill>
          <a:schemeClr val="accent4"/>
        </a:solidFill>
        <a:effectLst/>
      </p:bgPr>
    </p:bg>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F9CB4958-81B1-49B9-BBDA-D042DC89C1F0}"/>
              </a:ext>
            </a:extLst>
          </p:cNvPr>
          <p:cNvSpPr>
            <a:spLocks noGrp="1"/>
          </p:cNvSpPr>
          <p:nvPr>
            <p:ph type="sldNum" sz="quarter" idx="16"/>
          </p:nvPr>
        </p:nvSpPr>
        <p:spPr/>
        <p:txBody>
          <a:bodyPr/>
          <a:lstStyle/>
          <a:p>
            <a:r>
              <a:rPr lang="en-US"/>
              <a:t>Side </a:t>
            </a:r>
            <a:fld id="{5251F420-7306-4E7C-A79E-F31A38F7D392}" type="slidenum">
              <a:rPr lang="en-US" smtClean="0"/>
              <a:pPr/>
              <a:t>‹#›</a:t>
            </a:fld>
            <a:endParaRPr lang="en-US" dirty="0"/>
          </a:p>
        </p:txBody>
      </p:sp>
      <p:sp>
        <p:nvSpPr>
          <p:cNvPr id="2" name="Title 1"/>
          <p:cNvSpPr>
            <a:spLocks noGrp="1"/>
          </p:cNvSpPr>
          <p:nvPr>
            <p:ph type="title"/>
          </p:nvPr>
        </p:nvSpPr>
        <p:spPr>
          <a:xfrm>
            <a:off x="360045" y="2503593"/>
            <a:ext cx="3717652" cy="1325563"/>
          </a:xfrm>
        </p:spPr>
        <p:txBody>
          <a:bodyPr/>
          <a:lstStyle>
            <a:lvl1pPr>
              <a:defRPr sz="4501"/>
            </a:lvl1pPr>
          </a:lstStyle>
          <a:p>
            <a:r>
              <a:rPr lang="en-US" noProof="0" smtClean="0"/>
              <a:t>Click to edit Master title style</a:t>
            </a:r>
            <a:endParaRPr lang="nb-NO" noProof="0" dirty="0"/>
          </a:p>
        </p:txBody>
      </p:sp>
      <p:sp>
        <p:nvSpPr>
          <p:cNvPr id="9" name="Text Placeholder 8">
            <a:extLst>
              <a:ext uri="{FF2B5EF4-FFF2-40B4-BE49-F238E27FC236}">
                <a16:creationId xmlns:a16="http://schemas.microsoft.com/office/drawing/2014/main" id="{4F5D4F5D-6A45-4660-B498-EC62A1753CA4}"/>
              </a:ext>
            </a:extLst>
          </p:cNvPr>
          <p:cNvSpPr>
            <a:spLocks noGrp="1"/>
          </p:cNvSpPr>
          <p:nvPr>
            <p:ph type="body" sz="quarter" idx="13" hasCustomPrompt="1"/>
          </p:nvPr>
        </p:nvSpPr>
        <p:spPr>
          <a:xfrm>
            <a:off x="6002667" y="1768008"/>
            <a:ext cx="5863168" cy="4351338"/>
          </a:xfrm>
          <a:prstGeom prst="rect">
            <a:avLst/>
          </a:prstGeom>
        </p:spPr>
        <p:txBody>
          <a:bodyPr lIns="0" tIns="0" rIns="0" bIns="0"/>
          <a:lstStyle>
            <a:lvl1pPr marL="0" indent="0" algn="l">
              <a:lnSpc>
                <a:spcPct val="100000"/>
              </a:lnSpc>
              <a:spcBef>
                <a:spcPts val="0"/>
              </a:spcBef>
              <a:spcAft>
                <a:spcPts val="0"/>
              </a:spcAft>
              <a:buClrTx/>
              <a:buFontTx/>
              <a:buNone/>
              <a:defRPr sz="4501" b="0" i="0" u="none" cap="none">
                <a:solidFill>
                  <a:srgbClr val="000000"/>
                </a:solidFill>
                <a:latin typeface="+mn-lt"/>
              </a:defRPr>
            </a:lvl1pPr>
            <a:lvl2pPr marL="0" indent="0" algn="l">
              <a:lnSpc>
                <a:spcPct val="100000"/>
              </a:lnSpc>
              <a:spcBef>
                <a:spcPts val="0"/>
              </a:spcBef>
              <a:spcAft>
                <a:spcPts val="0"/>
              </a:spcAft>
              <a:buClrTx/>
              <a:buFontTx/>
              <a:buNone/>
              <a:defRPr sz="4501" b="0" i="0" u="none" cap="none">
                <a:solidFill>
                  <a:srgbClr val="000000"/>
                </a:solidFill>
                <a:latin typeface="+mn-lt"/>
              </a:defRPr>
            </a:lvl2pPr>
            <a:lvl3pPr marL="0" indent="0" algn="l">
              <a:lnSpc>
                <a:spcPct val="100000"/>
              </a:lnSpc>
              <a:spcBef>
                <a:spcPts val="0"/>
              </a:spcBef>
              <a:spcAft>
                <a:spcPts val="0"/>
              </a:spcAft>
              <a:buClrTx/>
              <a:buFontTx/>
              <a:buNone/>
              <a:defRPr sz="4501" b="0" i="0" u="none" cap="none">
                <a:solidFill>
                  <a:srgbClr val="000000"/>
                </a:solidFill>
                <a:latin typeface="+mn-lt"/>
              </a:defRPr>
            </a:lvl3pPr>
            <a:lvl4pPr marL="0" indent="0" algn="l">
              <a:lnSpc>
                <a:spcPct val="100000"/>
              </a:lnSpc>
              <a:spcBef>
                <a:spcPts val="0"/>
              </a:spcBef>
              <a:spcAft>
                <a:spcPts val="0"/>
              </a:spcAft>
              <a:buClrTx/>
              <a:buFontTx/>
              <a:buNone/>
              <a:defRPr sz="4501" b="0" i="0" u="none" cap="none">
                <a:solidFill>
                  <a:srgbClr val="000000"/>
                </a:solidFill>
                <a:latin typeface="+mn-lt"/>
              </a:defRPr>
            </a:lvl4pPr>
          </a:lstStyle>
          <a:p>
            <a:pPr lvl="0"/>
            <a:r>
              <a:rPr lang="nb-NO" dirty="0"/>
              <a:t>Punkt A</a:t>
            </a:r>
          </a:p>
          <a:p>
            <a:pPr lvl="0"/>
            <a:r>
              <a:rPr lang="nb-NO" dirty="0"/>
              <a:t>Punkt B</a:t>
            </a:r>
          </a:p>
          <a:p>
            <a:pPr lvl="0"/>
            <a:r>
              <a:rPr lang="nb-NO" dirty="0"/>
              <a:t>Punkt C</a:t>
            </a:r>
          </a:p>
          <a:p>
            <a:pPr lvl="0"/>
            <a:r>
              <a:rPr lang="nb-NO" dirty="0"/>
              <a:t>Punkt D</a:t>
            </a:r>
            <a:endParaRPr lang="en-US" dirty="0"/>
          </a:p>
        </p:txBody>
      </p:sp>
    </p:spTree>
    <p:extLst>
      <p:ext uri="{BB962C8B-B14F-4D97-AF65-F5344CB8AC3E}">
        <p14:creationId xmlns:p14="http://schemas.microsoft.com/office/powerpoint/2010/main" val="179056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sfortegnelse 02">
    <p:bg>
      <p:bgPr>
        <a:solidFill>
          <a:schemeClr val="accent4"/>
        </a:solidFill>
        <a:effectLst/>
      </p:bgPr>
    </p:bg>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02B12D4E-956E-456A-B250-54F8DAC4F518}"/>
              </a:ext>
            </a:extLst>
          </p:cNvPr>
          <p:cNvSpPr>
            <a:spLocks noGrp="1"/>
          </p:cNvSpPr>
          <p:nvPr>
            <p:ph type="sldNum" sz="quarter" idx="22"/>
          </p:nvPr>
        </p:nvSpPr>
        <p:spPr/>
        <p:txBody>
          <a:bodyPr/>
          <a:lstStyle/>
          <a:p>
            <a:r>
              <a:rPr lang="en-US"/>
              <a:t>Side </a:t>
            </a:r>
            <a:fld id="{5251F420-7306-4E7C-A79E-F31A38F7D392}" type="slidenum">
              <a:rPr lang="en-US" smtClean="0"/>
              <a:pPr/>
              <a:t>‹#›</a:t>
            </a:fld>
            <a:endParaRPr lang="en-US" dirty="0"/>
          </a:p>
        </p:txBody>
      </p:sp>
      <p:sp>
        <p:nvSpPr>
          <p:cNvPr id="2" name="Title 1"/>
          <p:cNvSpPr>
            <a:spLocks noGrp="1"/>
          </p:cNvSpPr>
          <p:nvPr>
            <p:ph type="title"/>
          </p:nvPr>
        </p:nvSpPr>
        <p:spPr>
          <a:xfrm>
            <a:off x="360045" y="2503593"/>
            <a:ext cx="3717652" cy="1325563"/>
          </a:xfrm>
        </p:spPr>
        <p:txBody>
          <a:bodyPr/>
          <a:lstStyle>
            <a:lvl1pPr>
              <a:defRPr sz="4501"/>
            </a:lvl1pPr>
          </a:lstStyle>
          <a:p>
            <a:r>
              <a:rPr lang="en-US" noProof="0" smtClean="0"/>
              <a:t>Click to edit Master title style</a:t>
            </a:r>
            <a:endParaRPr lang="nb-NO" noProof="0" dirty="0"/>
          </a:p>
        </p:txBody>
      </p:sp>
      <p:sp>
        <p:nvSpPr>
          <p:cNvPr id="3" name="Text Placeholder 2">
            <a:extLst>
              <a:ext uri="{FF2B5EF4-FFF2-40B4-BE49-F238E27FC236}">
                <a16:creationId xmlns:a16="http://schemas.microsoft.com/office/drawing/2014/main" id="{49E40B9F-ECB7-4387-A58C-0A496B930AD5}"/>
              </a:ext>
            </a:extLst>
          </p:cNvPr>
          <p:cNvSpPr>
            <a:spLocks noGrp="1"/>
          </p:cNvSpPr>
          <p:nvPr>
            <p:ph type="body" sz="quarter" idx="23" hasCustomPrompt="1"/>
          </p:nvPr>
        </p:nvSpPr>
        <p:spPr>
          <a:xfrm>
            <a:off x="4736716"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A</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9" name="Text Placeholder 2">
            <a:extLst>
              <a:ext uri="{FF2B5EF4-FFF2-40B4-BE49-F238E27FC236}">
                <a16:creationId xmlns:a16="http://schemas.microsoft.com/office/drawing/2014/main" id="{36E426CF-9990-43F5-BE14-226088D8A7BB}"/>
              </a:ext>
            </a:extLst>
          </p:cNvPr>
          <p:cNvSpPr>
            <a:spLocks noGrp="1"/>
          </p:cNvSpPr>
          <p:nvPr>
            <p:ph type="body" sz="quarter" idx="27" hasCustomPrompt="1"/>
          </p:nvPr>
        </p:nvSpPr>
        <p:spPr>
          <a:xfrm>
            <a:off x="8413844"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B</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20" name="Text Placeholder 2">
            <a:extLst>
              <a:ext uri="{FF2B5EF4-FFF2-40B4-BE49-F238E27FC236}">
                <a16:creationId xmlns:a16="http://schemas.microsoft.com/office/drawing/2014/main" id="{B679225E-A5E2-4DC8-9837-7BCA23C8E409}"/>
              </a:ext>
            </a:extLst>
          </p:cNvPr>
          <p:cNvSpPr>
            <a:spLocks noGrp="1"/>
          </p:cNvSpPr>
          <p:nvPr>
            <p:ph type="body" sz="quarter" idx="28" hasCustomPrompt="1"/>
          </p:nvPr>
        </p:nvSpPr>
        <p:spPr>
          <a:xfrm>
            <a:off x="4736715"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C</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5" name="Text Placeholder 2">
            <a:extLst>
              <a:ext uri="{FF2B5EF4-FFF2-40B4-BE49-F238E27FC236}">
                <a16:creationId xmlns:a16="http://schemas.microsoft.com/office/drawing/2014/main" id="{2A833A43-18E3-4392-918C-09F8E26D369D}"/>
              </a:ext>
            </a:extLst>
          </p:cNvPr>
          <p:cNvSpPr>
            <a:spLocks noGrp="1"/>
          </p:cNvSpPr>
          <p:nvPr>
            <p:ph type="body" sz="quarter" idx="24" hasCustomPrompt="1"/>
          </p:nvPr>
        </p:nvSpPr>
        <p:spPr>
          <a:xfrm>
            <a:off x="8413844"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D</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6" name="Text Placeholder 2">
            <a:extLst>
              <a:ext uri="{FF2B5EF4-FFF2-40B4-BE49-F238E27FC236}">
                <a16:creationId xmlns:a16="http://schemas.microsoft.com/office/drawing/2014/main" id="{C23B8277-88D5-4007-B32D-B587FB6C14E8}"/>
              </a:ext>
            </a:extLst>
          </p:cNvPr>
          <p:cNvSpPr>
            <a:spLocks noGrp="1"/>
          </p:cNvSpPr>
          <p:nvPr>
            <p:ph type="body" sz="quarter" idx="25" hasCustomPrompt="1"/>
          </p:nvPr>
        </p:nvSpPr>
        <p:spPr>
          <a:xfrm>
            <a:off x="4736714"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E</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7" name="Text Placeholder 2">
            <a:extLst>
              <a:ext uri="{FF2B5EF4-FFF2-40B4-BE49-F238E27FC236}">
                <a16:creationId xmlns:a16="http://schemas.microsoft.com/office/drawing/2014/main" id="{2366E2B9-433F-4D84-9677-520FBB3E32B3}"/>
              </a:ext>
            </a:extLst>
          </p:cNvPr>
          <p:cNvSpPr>
            <a:spLocks noGrp="1"/>
          </p:cNvSpPr>
          <p:nvPr>
            <p:ph type="body" sz="quarter" idx="26" hasCustomPrompt="1"/>
          </p:nvPr>
        </p:nvSpPr>
        <p:spPr>
          <a:xfrm>
            <a:off x="8413845"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F</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Tree>
    <p:extLst>
      <p:ext uri="{BB962C8B-B14F-4D97-AF65-F5344CB8AC3E}">
        <p14:creationId xmlns:p14="http://schemas.microsoft.com/office/powerpoint/2010/main" val="3172626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telsid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BCC00A-19CF-41BF-8147-46CE1C6A77C6}"/>
              </a:ext>
            </a:extLst>
          </p:cNvPr>
          <p:cNvSpPr>
            <a:spLocks noGrp="1"/>
          </p:cNvSpPr>
          <p:nvPr>
            <p:ph type="pic" sz="quarter" idx="14" hasCustomPrompt="1"/>
          </p:nvPr>
        </p:nvSpPr>
        <p:spPr>
          <a:xfrm>
            <a:off x="0" y="0"/>
            <a:ext cx="12191999" cy="6858000"/>
          </a:xfrm>
          <a:prstGeom prst="rect">
            <a:avLst/>
          </a:prstGeom>
        </p:spPr>
        <p:txBody>
          <a:bodyPr lIns="0" tIns="0" rIns="0" bIns="0"/>
          <a:lstStyle>
            <a:lvl1pPr>
              <a:buNone/>
              <a:defRPr/>
            </a:lvl1pPr>
          </a:lstStyle>
          <a:p>
            <a:r>
              <a:rPr lang="nb-NO" dirty="0"/>
              <a:t>Trykk - &gt; Sett inn -&gt; Bilde for å endre eller sette inn bilde</a:t>
            </a:r>
            <a:endParaRPr lang="en-US" dirty="0"/>
          </a:p>
        </p:txBody>
      </p:sp>
      <p:sp>
        <p:nvSpPr>
          <p:cNvPr id="8" name="Text Placeholder 4" descr="Logo Universitetet i oslo">
            <a:extLst>
              <a:ext uri="{FF2B5EF4-FFF2-40B4-BE49-F238E27FC236}">
                <a16:creationId xmlns:a16="http://schemas.microsoft.com/office/drawing/2014/main" id="{CB6C8A24-C7F7-483C-B347-EFA80560FB0E}"/>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xmlns="" r:embed="rId3"/>
                </a:ext>
              </a:extLst>
            </a:blip>
            <a:stretch>
              <a:fillRect/>
            </a:stretch>
          </a:blipFill>
        </p:spPr>
        <p:txBody>
          <a:bodyPr/>
          <a:lstStyle>
            <a:lvl1pPr>
              <a:buNone/>
              <a:defRPr/>
            </a:lvl1pPr>
          </a:lstStyle>
          <a:p>
            <a:pPr lvl="0"/>
            <a:r>
              <a:rPr lang="nb-NO" dirty="0"/>
              <a:t> </a:t>
            </a:r>
            <a:endParaRPr lang="en-US" dirty="0"/>
          </a:p>
        </p:txBody>
      </p:sp>
      <p:sp>
        <p:nvSpPr>
          <p:cNvPr id="18" name="Footer Placeholder 4">
            <a:extLst>
              <a:ext uri="{FF2B5EF4-FFF2-40B4-BE49-F238E27FC236}">
                <a16:creationId xmlns:a16="http://schemas.microsoft.com/office/drawing/2014/main" id="{0DAEC6C7-85EA-449B-8EE8-2D97BF53ED2F}"/>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3" name="Slide Number Placeholder 12">
            <a:extLst>
              <a:ext uri="{FF2B5EF4-FFF2-40B4-BE49-F238E27FC236}">
                <a16:creationId xmlns:a16="http://schemas.microsoft.com/office/drawing/2014/main" id="{283FD976-C7D4-4015-A9BA-91E02E673E77}"/>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
        <p:nvSpPr>
          <p:cNvPr id="9" name="addin_colorlist" hidden="1">
            <a:extLst>
              <a:ext uri="{FF2B5EF4-FFF2-40B4-BE49-F238E27FC236}">
                <a16:creationId xmlns:a16="http://schemas.microsoft.com/office/drawing/2014/main" id="{F6C04A44-E476-4A49-B738-EE2D47D4BAD9}"/>
              </a:ext>
            </a:extLst>
          </p:cNvPr>
          <p:cNvSpPr/>
          <p:nvPr userDrawn="1"/>
        </p:nvSpPr>
        <p:spPr>
          <a:xfrm>
            <a:off x="0"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sid1, sid2, sid3, sid4</a:t>
            </a:r>
          </a:p>
        </p:txBody>
      </p:sp>
      <p:sp>
        <p:nvSpPr>
          <p:cNvPr id="10" name="addin_colorbox" hidden="1">
            <a:extLst>
              <a:ext uri="{FF2B5EF4-FFF2-40B4-BE49-F238E27FC236}">
                <a16:creationId xmlns:a16="http://schemas.microsoft.com/office/drawing/2014/main" id="{27C08BAF-0936-474D-B97E-5B57BFE4B3DC}"/>
              </a:ext>
            </a:extLst>
          </p:cNvPr>
          <p:cNvSpPr/>
          <p:nvPr userDrawn="1"/>
        </p:nvSpPr>
        <p:spPr>
          <a:xfrm>
            <a:off x="4973338"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1" name="addin_title" hidden="1">
            <a:extLst>
              <a:ext uri="{FF2B5EF4-FFF2-40B4-BE49-F238E27FC236}">
                <a16:creationId xmlns:a16="http://schemas.microsoft.com/office/drawing/2014/main" id="{CD588095-EB6E-4EE9-A470-1FC6B276AA84}"/>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2" name="addin_text" hidden="1">
            <a:extLst>
              <a:ext uri="{FF2B5EF4-FFF2-40B4-BE49-F238E27FC236}">
                <a16:creationId xmlns:a16="http://schemas.microsoft.com/office/drawing/2014/main" id="{01792D08-5194-467E-A9CB-E87CD6F0CF3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4" name="addin_image" hidden="1">
            <a:extLst>
              <a:ext uri="{FF2B5EF4-FFF2-40B4-BE49-F238E27FC236}">
                <a16:creationId xmlns:a16="http://schemas.microsoft.com/office/drawing/2014/main" id="{7E0FF7D7-FC31-4FA1-B98D-9F5E73E0ED06}"/>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5" name="addin_background" hidden="1">
            <a:extLst>
              <a:ext uri="{FF2B5EF4-FFF2-40B4-BE49-F238E27FC236}">
                <a16:creationId xmlns:a16="http://schemas.microsoft.com/office/drawing/2014/main" id="{D73E79DB-AFAF-477A-B39A-3600CE59C83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6" name="addin_logo" hidden="1">
            <a:extLst>
              <a:ext uri="{FF2B5EF4-FFF2-40B4-BE49-F238E27FC236}">
                <a16:creationId xmlns:a16="http://schemas.microsoft.com/office/drawing/2014/main" id="{6D0ECAE0-D83D-477F-8858-4811F35FC31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6" name="Title 1">
            <a:extLst>
              <a:ext uri="{FF2B5EF4-FFF2-40B4-BE49-F238E27FC236}">
                <a16:creationId xmlns:a16="http://schemas.microsoft.com/office/drawing/2014/main" id="{87DF5643-8F24-4F16-9356-F129900A4A27}"/>
              </a:ext>
            </a:extLst>
          </p:cNvPr>
          <p:cNvSpPr>
            <a:spLocks noGrp="1"/>
          </p:cNvSpPr>
          <p:nvPr>
            <p:ph type="ctrTitle"/>
          </p:nvPr>
        </p:nvSpPr>
        <p:spPr>
          <a:xfrm>
            <a:off x="1524000" y="3151019"/>
            <a:ext cx="9144000" cy="1878763"/>
          </a:xfrm>
        </p:spPr>
        <p:txBody>
          <a:bodyPr wrap="none" anchor="t"/>
          <a:lstStyle>
            <a:lvl1pPr algn="ctr">
              <a:defRPr sz="4501">
                <a:highlight>
                  <a:srgbClr val="FFFFFF"/>
                </a:highlight>
              </a:defRPr>
            </a:lvl1pPr>
          </a:lstStyle>
          <a:p>
            <a:r>
              <a:rPr lang="en-US" noProof="0" smtClean="0"/>
              <a:t>Click to edit Master title style</a:t>
            </a:r>
            <a:endParaRPr lang="nb-NO" noProof="0" dirty="0"/>
          </a:p>
        </p:txBody>
      </p:sp>
      <p:sp>
        <p:nvSpPr>
          <p:cNvPr id="7" name="Subtitle 2">
            <a:extLst>
              <a:ext uri="{FF2B5EF4-FFF2-40B4-BE49-F238E27FC236}">
                <a16:creationId xmlns:a16="http://schemas.microsoft.com/office/drawing/2014/main" id="{545301A6-9B63-4AF8-9A67-C362499DE552}"/>
              </a:ext>
            </a:extLst>
          </p:cNvPr>
          <p:cNvSpPr>
            <a:spLocks noGrp="1"/>
          </p:cNvSpPr>
          <p:nvPr>
            <p:ph type="subTitle" idx="1"/>
          </p:nvPr>
        </p:nvSpPr>
        <p:spPr>
          <a:xfrm>
            <a:off x="1524000" y="1144304"/>
            <a:ext cx="9144000" cy="1655762"/>
          </a:xfrm>
        </p:spPr>
        <p:txBody>
          <a:bodyPr wrap="none" bIns="0" anchor="b"/>
          <a:lstStyle>
            <a:lvl1pPr marL="0" indent="0" algn="ctr">
              <a:buNone/>
              <a:defRPr sz="1750">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noProof="0" smtClean="0"/>
              <a:t>Click to edit Master subtitle style</a:t>
            </a:r>
            <a:endParaRPr lang="nb-NO" noProof="0" dirty="0"/>
          </a:p>
        </p:txBody>
      </p:sp>
    </p:spTree>
    <p:extLst>
      <p:ext uri="{BB962C8B-B14F-4D97-AF65-F5344CB8AC3E}">
        <p14:creationId xmlns:p14="http://schemas.microsoft.com/office/powerpoint/2010/main" val="1358685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tat ">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0FAE04-E853-4650-A24D-5F754E1D5AE2}"/>
              </a:ext>
            </a:extLst>
          </p:cNvPr>
          <p:cNvSpPr>
            <a:spLocks noGrp="1"/>
          </p:cNvSpPr>
          <p:nvPr>
            <p:ph type="pic" sz="quarter" idx="14" hasCustomPrompt="1"/>
          </p:nvPr>
        </p:nvSpPr>
        <p:spPr>
          <a:xfrm>
            <a:off x="0" y="0"/>
            <a:ext cx="12191999" cy="6858000"/>
          </a:xfrm>
          <a:prstGeom prst="rect">
            <a:avLst/>
          </a:prstGeom>
          <a:solidFill>
            <a:schemeClr val="accent6"/>
          </a:solidFill>
        </p:spPr>
        <p:txBody>
          <a:bodyPr lIns="0" tIns="0" rIns="0" bIns="0"/>
          <a:lstStyle>
            <a:lvl1pPr>
              <a:buNone/>
              <a:defRPr>
                <a:solidFill>
                  <a:schemeClr val="bg1"/>
                </a:solidFill>
              </a:defRPr>
            </a:lvl1pPr>
          </a:lstStyle>
          <a:p>
            <a:pPr marL="125438" marR="0" lvl="0" indent="-125438" algn="l"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dirty="0"/>
              <a:t>Trykk - &gt; Sett inn -&gt; Bilde for å endre eller sette inn bilde</a:t>
            </a:r>
            <a:endParaRPr lang="en-US" dirty="0"/>
          </a:p>
          <a:p>
            <a:endParaRPr lang="en-US" dirty="0"/>
          </a:p>
        </p:txBody>
      </p:sp>
      <p:sp>
        <p:nvSpPr>
          <p:cNvPr id="11" name="Text Placeholder 4" descr="Logo Universitetet i oslo">
            <a:extLst>
              <a:ext uri="{FF2B5EF4-FFF2-40B4-BE49-F238E27FC236}">
                <a16:creationId xmlns:a16="http://schemas.microsoft.com/office/drawing/2014/main" id="{85E9E616-9857-4793-9543-97601CFB29B9}"/>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xmlns="" r:embed="rId3"/>
                </a:ext>
              </a:extLst>
            </a:blip>
            <a:stretch>
              <a:fillRect/>
            </a:stretch>
          </a:blipFill>
        </p:spPr>
        <p:txBody>
          <a:bodyPr/>
          <a:lstStyle>
            <a:lvl1pPr>
              <a:buNone/>
              <a:defRPr/>
            </a:lvl1pPr>
          </a:lstStyle>
          <a:p>
            <a:pPr lvl="0"/>
            <a:r>
              <a:rPr lang="nb-NO" dirty="0"/>
              <a:t> </a:t>
            </a:r>
            <a:endParaRPr lang="en-US" dirty="0"/>
          </a:p>
        </p:txBody>
      </p:sp>
      <p:sp>
        <p:nvSpPr>
          <p:cNvPr id="4" name="addin_colorlist" hidden="1">
            <a:extLst>
              <a:ext uri="{FF2B5EF4-FFF2-40B4-BE49-F238E27FC236}">
                <a16:creationId xmlns:a16="http://schemas.microsoft.com/office/drawing/2014/main" id="{3688BA85-E873-4370-B3DC-1DB3D6805327}"/>
              </a:ext>
            </a:extLst>
          </p:cNvPr>
          <p:cNvSpPr/>
          <p:nvPr userDrawn="1"/>
        </p:nvSpPr>
        <p:spPr>
          <a:xfrm>
            <a:off x="2430935"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5" name="addin_colorbox" hidden="1">
            <a:extLst>
              <a:ext uri="{FF2B5EF4-FFF2-40B4-BE49-F238E27FC236}">
                <a16:creationId xmlns:a16="http://schemas.microsoft.com/office/drawing/2014/main" id="{01750E1E-149D-4737-BB50-E180FD96210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6" name="addin_title" hidden="1">
            <a:extLst>
              <a:ext uri="{FF2B5EF4-FFF2-40B4-BE49-F238E27FC236}">
                <a16:creationId xmlns:a16="http://schemas.microsoft.com/office/drawing/2014/main" id="{8A95C1E6-41C2-4B63-A678-1197B885A271}"/>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7" name="addin_text" hidden="1">
            <a:extLst>
              <a:ext uri="{FF2B5EF4-FFF2-40B4-BE49-F238E27FC236}">
                <a16:creationId xmlns:a16="http://schemas.microsoft.com/office/drawing/2014/main" id="{88900728-1D9A-4CFE-BD46-77F03BBF68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8" name="addin_image" hidden="1">
            <a:extLst>
              <a:ext uri="{FF2B5EF4-FFF2-40B4-BE49-F238E27FC236}">
                <a16:creationId xmlns:a16="http://schemas.microsoft.com/office/drawing/2014/main" id="{71F63DE9-1A9D-416E-8BF1-5DDBAC2C366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9" name="addin_grouplist" hidden="1">
            <a:extLst>
              <a:ext uri="{FF2B5EF4-FFF2-40B4-BE49-F238E27FC236}">
                <a16:creationId xmlns:a16="http://schemas.microsoft.com/office/drawing/2014/main" id="{55453450-7C5E-47ED-8FB9-95BB5C190194}"/>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0" name="addin_background" hidden="1">
            <a:extLst>
              <a:ext uri="{FF2B5EF4-FFF2-40B4-BE49-F238E27FC236}">
                <a16:creationId xmlns:a16="http://schemas.microsoft.com/office/drawing/2014/main" id="{19DE1B7D-2015-4D3D-81DA-BE1C0B884B8C}"/>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2" name="addin_colorlist" hidden="1">
            <a:extLst>
              <a:ext uri="{FF2B5EF4-FFF2-40B4-BE49-F238E27FC236}">
                <a16:creationId xmlns:a16="http://schemas.microsoft.com/office/drawing/2014/main" id="{2DACBF1F-1831-46CB-8E94-DAC5CC4C8A53}"/>
              </a:ext>
            </a:extLst>
          </p:cNvPr>
          <p:cNvSpPr/>
          <p:nvPr userDrawn="1"/>
        </p:nvSpPr>
        <p:spPr>
          <a:xfrm>
            <a:off x="2583335"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13" name="addin_colorbox" hidden="1">
            <a:extLst>
              <a:ext uri="{FF2B5EF4-FFF2-40B4-BE49-F238E27FC236}">
                <a16:creationId xmlns:a16="http://schemas.microsoft.com/office/drawing/2014/main" id="{08780C0B-BBD9-4BF7-B461-4D609C762B61}"/>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3E5FC6D0-29E6-4763-9016-B07C6C2F674E}"/>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E5048523-44FB-402D-AF9A-189895D758AB}"/>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4EBCC3D3-FB5E-4C44-BD2A-4765289129B6}"/>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A21182DD-62B1-48E3-8A1E-30E0E49F858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8" name="addin_background" hidden="1">
            <a:extLst>
              <a:ext uri="{FF2B5EF4-FFF2-40B4-BE49-F238E27FC236}">
                <a16:creationId xmlns:a16="http://schemas.microsoft.com/office/drawing/2014/main" id="{DA65AA7C-2435-43EC-9E54-A952934DE561}"/>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2" name="Title 1"/>
          <p:cNvSpPr>
            <a:spLocks noGrp="1"/>
          </p:cNvSpPr>
          <p:nvPr>
            <p:ph type="ctrTitle" hasCustomPrompt="1"/>
          </p:nvPr>
        </p:nvSpPr>
        <p:spPr>
          <a:xfrm>
            <a:off x="1524000" y="2057638"/>
            <a:ext cx="9144000" cy="2733991"/>
          </a:xfrm>
        </p:spPr>
        <p:txBody>
          <a:bodyPr anchor="ctr"/>
          <a:lstStyle>
            <a:lvl1pPr algn="ctr">
              <a:lnSpc>
                <a:spcPct val="100000"/>
              </a:lnSpc>
              <a:defRPr sz="4501">
                <a:solidFill>
                  <a:schemeClr val="tx1"/>
                </a:solidFill>
                <a:highlight>
                  <a:srgbClr val="FFFFFF"/>
                </a:highlight>
              </a:defRPr>
            </a:lvl1pPr>
          </a:lstStyle>
          <a:p>
            <a:r>
              <a:rPr lang="nb-NO" noProof="0" dirty="0"/>
              <a:t>Sitat</a:t>
            </a:r>
          </a:p>
        </p:txBody>
      </p:sp>
    </p:spTree>
    <p:extLst>
      <p:ext uri="{BB962C8B-B14F-4D97-AF65-F5344CB8AC3E}">
        <p14:creationId xmlns:p14="http://schemas.microsoft.com/office/powerpoint/2010/main" val="1331471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 tekstboks med underoverskrif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82207EF-1A49-4BEC-B35C-772E1E2EFECD}"/>
              </a:ext>
            </a:extLst>
          </p:cNvPr>
          <p:cNvSpPr>
            <a:spLocks noGrp="1"/>
          </p:cNvSpPr>
          <p:nvPr>
            <p:ph type="ftr" sz="quarter" idx="32"/>
          </p:nvPr>
        </p:nvSpPr>
        <p:spPr/>
        <p:txBody>
          <a:bodyPr/>
          <a:lstStyle/>
          <a:p>
            <a:endParaRPr lang="nb-NO" dirty="0"/>
          </a:p>
        </p:txBody>
      </p:sp>
      <p:sp>
        <p:nvSpPr>
          <p:cNvPr id="7" name="Slide Number Placeholder 6">
            <a:extLst>
              <a:ext uri="{FF2B5EF4-FFF2-40B4-BE49-F238E27FC236}">
                <a16:creationId xmlns:a16="http://schemas.microsoft.com/office/drawing/2014/main" id="{23134CF4-4951-4824-A36D-2B6BAEF472C0}"/>
              </a:ext>
            </a:extLst>
          </p:cNvPr>
          <p:cNvSpPr>
            <a:spLocks noGrp="1"/>
          </p:cNvSpPr>
          <p:nvPr>
            <p:ph type="sldNum" sz="quarter" idx="33"/>
          </p:nvPr>
        </p:nvSpPr>
        <p:spPr/>
        <p:txBody>
          <a:bodyPr/>
          <a:lstStyle/>
          <a:p>
            <a:r>
              <a:rPr lang="en-US" dirty="0"/>
              <a:t>Side </a:t>
            </a:r>
            <a:fld id="{5251F420-7306-4E7C-A79E-F31A38F7D392}" type="slidenum">
              <a:rPr lang="en-US" smtClean="0"/>
              <a:pPr/>
              <a:t>‹#›</a:t>
            </a:fld>
            <a:endParaRPr lang="en-US" dirty="0"/>
          </a:p>
        </p:txBody>
      </p:sp>
      <p:sp>
        <p:nvSpPr>
          <p:cNvPr id="2" name="Rectangle 1" hidden="1">
            <a:extLst>
              <a:ext uri="{FF2B5EF4-FFF2-40B4-BE49-F238E27FC236}">
                <a16:creationId xmlns:a16="http://schemas.microsoft.com/office/drawing/2014/main" id="{D2E7BD1C-79CF-4E20-AC8F-E2817B8B3D12}"/>
              </a:ext>
            </a:extLst>
          </p:cNvPr>
          <p:cNvSpPr/>
          <p:nvPr userDrawn="1"/>
        </p:nvSpPr>
        <p:spPr>
          <a:xfrm>
            <a:off x="540068" y="0"/>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hidden="1">
            <a:extLst>
              <a:ext uri="{FF2B5EF4-FFF2-40B4-BE49-F238E27FC236}">
                <a16:creationId xmlns:a16="http://schemas.microsoft.com/office/drawing/2014/main" id="{AD8EE3EE-092D-4B85-A85F-E434A4CB9A2F}"/>
              </a:ext>
            </a:extLst>
          </p:cNvPr>
          <p:cNvSpPr/>
          <p:nvPr userDrawn="1"/>
        </p:nvSpPr>
        <p:spPr>
          <a:xfrm>
            <a:off x="0" y="337731"/>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hidden="1">
            <a:extLst>
              <a:ext uri="{FF2B5EF4-FFF2-40B4-BE49-F238E27FC236}">
                <a16:creationId xmlns:a16="http://schemas.microsoft.com/office/drawing/2014/main" id="{33BC282A-3B9D-407C-B9DA-F5A304A0AE2D}"/>
              </a:ext>
            </a:extLst>
          </p:cNvPr>
          <p:cNvSpPr/>
          <p:nvPr userDrawn="1"/>
        </p:nvSpPr>
        <p:spPr>
          <a:xfrm>
            <a:off x="11831955" y="482939"/>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hidden="1">
            <a:extLst>
              <a:ext uri="{FF2B5EF4-FFF2-40B4-BE49-F238E27FC236}">
                <a16:creationId xmlns:a16="http://schemas.microsoft.com/office/drawing/2014/main" id="{7DC556F4-6EA1-44E3-8D60-1261088C71C7}"/>
              </a:ext>
            </a:extLst>
          </p:cNvPr>
          <p:cNvSpPr/>
          <p:nvPr userDrawn="1"/>
        </p:nvSpPr>
        <p:spPr>
          <a:xfrm>
            <a:off x="1" y="902703"/>
            <a:ext cx="1170466" cy="18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hidden="1">
            <a:extLst>
              <a:ext uri="{FF2B5EF4-FFF2-40B4-BE49-F238E27FC236}">
                <a16:creationId xmlns:a16="http://schemas.microsoft.com/office/drawing/2014/main" id="{74E62C8F-7CC6-4F3A-88DB-ADB3F3D757CE}"/>
              </a:ext>
            </a:extLst>
          </p:cNvPr>
          <p:cNvSpPr/>
          <p:nvPr userDrawn="1"/>
        </p:nvSpPr>
        <p:spPr>
          <a:xfrm>
            <a:off x="1" y="1577475"/>
            <a:ext cx="1170466" cy="18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ddin_colorlist" hidden="1">
            <a:extLst>
              <a:ext uri="{FF2B5EF4-FFF2-40B4-BE49-F238E27FC236}">
                <a16:creationId xmlns:a16="http://schemas.microsoft.com/office/drawing/2014/main" id="{FACBECEF-96F4-495B-97F3-507EB7C28F66}"/>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3" name="addin_colorbox" hidden="1">
            <a:extLst>
              <a:ext uri="{FF2B5EF4-FFF2-40B4-BE49-F238E27FC236}">
                <a16:creationId xmlns:a16="http://schemas.microsoft.com/office/drawing/2014/main" id="{114C26A2-23E4-405F-85D9-DD9C9C54205E}"/>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5" name="addin_title" hidden="1">
            <a:extLst>
              <a:ext uri="{FF2B5EF4-FFF2-40B4-BE49-F238E27FC236}">
                <a16:creationId xmlns:a16="http://schemas.microsoft.com/office/drawing/2014/main" id="{5EC6F0C5-ECE2-4737-B2DF-8CF464166E20}"/>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6" name="addin_text" hidden="1">
            <a:extLst>
              <a:ext uri="{FF2B5EF4-FFF2-40B4-BE49-F238E27FC236}">
                <a16:creationId xmlns:a16="http://schemas.microsoft.com/office/drawing/2014/main" id="{421DB65A-BA84-4BFC-81D8-7771342E61A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7" name="addin_image" hidden="1">
            <a:extLst>
              <a:ext uri="{FF2B5EF4-FFF2-40B4-BE49-F238E27FC236}">
                <a16:creationId xmlns:a16="http://schemas.microsoft.com/office/drawing/2014/main" id="{40EF0D78-486F-42E9-A20F-95C640555A53}"/>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DA2EA4FB-50DF-4085-A18C-D17518B88B8F}"/>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2409EBBA-4570-4718-9302-6A3DA50E3B8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1" name="addin_fillplaceholders" hidden="1">
            <a:extLst>
              <a:ext uri="{FF2B5EF4-FFF2-40B4-BE49-F238E27FC236}">
                <a16:creationId xmlns:a16="http://schemas.microsoft.com/office/drawing/2014/main" id="{3996591B-A5CC-4B02-887B-B726000BC3C6}"/>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2" name="addin_background" hidden="1">
            <a:extLst>
              <a:ext uri="{FF2B5EF4-FFF2-40B4-BE49-F238E27FC236}">
                <a16:creationId xmlns:a16="http://schemas.microsoft.com/office/drawing/2014/main" id="{C04B5D41-8647-414B-A9F9-26967E7A232E}"/>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60044" y="360045"/>
            <a:ext cx="11471910" cy="542658"/>
          </a:xfrm>
        </p:spPr>
        <p:txBody>
          <a:bodyPr/>
          <a:lstStyle>
            <a:lvl1pPr>
              <a:defRPr sz="3500"/>
            </a:lvl1pPr>
          </a:lstStyle>
          <a:p>
            <a:r>
              <a:rPr lang="en-US" noProof="0" smtClean="0"/>
              <a:t>Click to edit Master title style</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smtClean="0"/>
              <a:t>Click to edit Master subtitle style</a:t>
            </a:r>
            <a:endParaRPr lang="en-US" dirty="0"/>
          </a:p>
        </p:txBody>
      </p:sp>
      <p:sp>
        <p:nvSpPr>
          <p:cNvPr id="18" name="Content Placeholder 3">
            <a:extLst>
              <a:ext uri="{FF2B5EF4-FFF2-40B4-BE49-F238E27FC236}">
                <a16:creationId xmlns:a16="http://schemas.microsoft.com/office/drawing/2014/main" id="{387AD4FF-2A17-41D2-9989-72E3EE53EDB7}"/>
              </a:ext>
            </a:extLst>
          </p:cNvPr>
          <p:cNvSpPr>
            <a:spLocks noGrp="1"/>
          </p:cNvSpPr>
          <p:nvPr>
            <p:ph sz="half" idx="30"/>
          </p:nvPr>
        </p:nvSpPr>
        <p:spPr>
          <a:xfrm>
            <a:off x="360044" y="1757498"/>
            <a:ext cx="11471910" cy="4301103"/>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b-NO" noProof="0" dirty="0"/>
          </a:p>
        </p:txBody>
      </p:sp>
    </p:spTree>
    <p:extLst>
      <p:ext uri="{BB962C8B-B14F-4D97-AF65-F5344CB8AC3E}">
        <p14:creationId xmlns:p14="http://schemas.microsoft.com/office/powerpoint/2010/main" val="182914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tekstbokser med underoverskrif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7AAA207-8E55-477B-AF05-92D6F597A5B7}"/>
              </a:ext>
            </a:extLst>
          </p:cNvPr>
          <p:cNvSpPr>
            <a:spLocks noGrp="1"/>
          </p:cNvSpPr>
          <p:nvPr>
            <p:ph type="ftr" sz="quarter" idx="34"/>
          </p:nvPr>
        </p:nvSpPr>
        <p:spPr/>
        <p:txBody>
          <a:bodyPr/>
          <a:lstStyle/>
          <a:p>
            <a:endParaRPr lang="nb-NO" dirty="0"/>
          </a:p>
        </p:txBody>
      </p:sp>
      <p:sp>
        <p:nvSpPr>
          <p:cNvPr id="10" name="Slide Number Placeholder 9">
            <a:extLst>
              <a:ext uri="{FF2B5EF4-FFF2-40B4-BE49-F238E27FC236}">
                <a16:creationId xmlns:a16="http://schemas.microsoft.com/office/drawing/2014/main" id="{FA7972B2-D533-401B-8556-469D52E0F4DD}"/>
              </a:ext>
            </a:extLst>
          </p:cNvPr>
          <p:cNvSpPr>
            <a:spLocks noGrp="1"/>
          </p:cNvSpPr>
          <p:nvPr>
            <p:ph type="sldNum" sz="quarter" idx="35"/>
          </p:nvPr>
        </p:nvSpPr>
        <p:spPr/>
        <p:txBody>
          <a:bodyPr/>
          <a:lstStyle/>
          <a:p>
            <a:r>
              <a:rPr lang="en-US"/>
              <a:t>Side </a:t>
            </a:r>
            <a:fld id="{5251F420-7306-4E7C-A79E-F31A38F7D392}" type="slidenum">
              <a:rPr lang="en-US" smtClean="0"/>
              <a:pPr/>
              <a:t>‹#›</a:t>
            </a:fld>
            <a:endParaRPr lang="en-US" dirty="0"/>
          </a:p>
        </p:txBody>
      </p:sp>
      <p:sp>
        <p:nvSpPr>
          <p:cNvPr id="12" name="addin_colorbox" hidden="1">
            <a:extLst>
              <a:ext uri="{FF2B5EF4-FFF2-40B4-BE49-F238E27FC236}">
                <a16:creationId xmlns:a16="http://schemas.microsoft.com/office/drawing/2014/main" id="{1F56F7F2-0BBD-484C-9008-B8C0CB7D240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3" name="addin_title" hidden="1">
            <a:extLst>
              <a:ext uri="{FF2B5EF4-FFF2-40B4-BE49-F238E27FC236}">
                <a16:creationId xmlns:a16="http://schemas.microsoft.com/office/drawing/2014/main" id="{BE45413D-3777-488C-9081-98CD311209BA}"/>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4" name="addin_text" hidden="1">
            <a:extLst>
              <a:ext uri="{FF2B5EF4-FFF2-40B4-BE49-F238E27FC236}">
                <a16:creationId xmlns:a16="http://schemas.microsoft.com/office/drawing/2014/main" id="{4BD0960F-BF1F-4126-A3F8-B418D42FDE7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5" name="addin_image" hidden="1">
            <a:extLst>
              <a:ext uri="{FF2B5EF4-FFF2-40B4-BE49-F238E27FC236}">
                <a16:creationId xmlns:a16="http://schemas.microsoft.com/office/drawing/2014/main" id="{C39DDD84-E44A-46C8-A71C-34C426FB8C92}"/>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6" name="addin_grouplist" hidden="1">
            <a:extLst>
              <a:ext uri="{FF2B5EF4-FFF2-40B4-BE49-F238E27FC236}">
                <a16:creationId xmlns:a16="http://schemas.microsoft.com/office/drawing/2014/main" id="{AEDE561B-E28A-4695-BEA3-2B6278A31E9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7" name="addin_logo" hidden="1">
            <a:extLst>
              <a:ext uri="{FF2B5EF4-FFF2-40B4-BE49-F238E27FC236}">
                <a16:creationId xmlns:a16="http://schemas.microsoft.com/office/drawing/2014/main" id="{2AAC8E8D-4887-45BD-9C03-DA53C4A7934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8" name="addin_fillplaceholders" hidden="1">
            <a:extLst>
              <a:ext uri="{FF2B5EF4-FFF2-40B4-BE49-F238E27FC236}">
                <a16:creationId xmlns:a16="http://schemas.microsoft.com/office/drawing/2014/main" id="{CBAE5DC2-094D-4983-A93E-68A430FDFDA5}"/>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19" name="addin_colorlist" hidden="1">
            <a:extLst>
              <a:ext uri="{FF2B5EF4-FFF2-40B4-BE49-F238E27FC236}">
                <a16:creationId xmlns:a16="http://schemas.microsoft.com/office/drawing/2014/main" id="{9821EDDB-6D76-4A0C-A80A-8E839D9FFA7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0" name="addin_background" hidden="1">
            <a:extLst>
              <a:ext uri="{FF2B5EF4-FFF2-40B4-BE49-F238E27FC236}">
                <a16:creationId xmlns:a16="http://schemas.microsoft.com/office/drawing/2014/main" id="{F537A33B-63F9-4866-8A22-F1702265B04E}"/>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1" name="Title 1">
            <a:extLst>
              <a:ext uri="{FF2B5EF4-FFF2-40B4-BE49-F238E27FC236}">
                <a16:creationId xmlns:a16="http://schemas.microsoft.com/office/drawing/2014/main" id="{9602F61A-9452-4566-BD44-010DF2575066}"/>
              </a:ext>
            </a:extLst>
          </p:cNvPr>
          <p:cNvSpPr>
            <a:spLocks noGrp="1"/>
          </p:cNvSpPr>
          <p:nvPr>
            <p:ph type="title"/>
          </p:nvPr>
        </p:nvSpPr>
        <p:spPr>
          <a:xfrm>
            <a:off x="360044" y="360045"/>
            <a:ext cx="11471910" cy="542658"/>
          </a:xfrm>
        </p:spPr>
        <p:txBody>
          <a:bodyPr/>
          <a:lstStyle>
            <a:lvl1pPr>
              <a:defRPr sz="3500"/>
            </a:lvl1pPr>
          </a:lstStyle>
          <a:p>
            <a:r>
              <a:rPr lang="en-US" noProof="0" smtClean="0"/>
              <a:t>Click to edit Master title style</a:t>
            </a:r>
            <a:endParaRPr lang="nb-NO" noProof="0" dirty="0"/>
          </a:p>
        </p:txBody>
      </p:sp>
      <p:sp>
        <p:nvSpPr>
          <p:cNvPr id="22" name="Subtitle 2">
            <a:extLst>
              <a:ext uri="{FF2B5EF4-FFF2-40B4-BE49-F238E27FC236}">
                <a16:creationId xmlns:a16="http://schemas.microsoft.com/office/drawing/2014/main" id="{3374CAD7-B62E-4CF1-AD5A-43232DD10E25}"/>
              </a:ext>
            </a:extLst>
          </p:cNvPr>
          <p:cNvSpPr>
            <a:spLocks noGrp="1"/>
          </p:cNvSpPr>
          <p:nvPr>
            <p:ph type="subTitle" idx="13"/>
          </p:nvPr>
        </p:nvSpPr>
        <p:spPr>
          <a:xfrm>
            <a:off x="360045" y="1082726"/>
            <a:ext cx="5489213"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smtClean="0"/>
              <a:t>Click to edit Master subtitle style</a:t>
            </a:r>
            <a:endParaRPr lang="en-US" dirty="0"/>
          </a:p>
        </p:txBody>
      </p:sp>
      <p:sp>
        <p:nvSpPr>
          <p:cNvPr id="9" name="Content Placeholder 3">
            <a:extLst>
              <a:ext uri="{FF2B5EF4-FFF2-40B4-BE49-F238E27FC236}">
                <a16:creationId xmlns:a16="http://schemas.microsoft.com/office/drawing/2014/main" id="{E8C4F134-43A3-438E-88E2-D8FF0EDE7A13}"/>
              </a:ext>
            </a:extLst>
          </p:cNvPr>
          <p:cNvSpPr>
            <a:spLocks noGrp="1"/>
          </p:cNvSpPr>
          <p:nvPr>
            <p:ph sz="half" idx="29"/>
          </p:nvPr>
        </p:nvSpPr>
        <p:spPr>
          <a:xfrm>
            <a:off x="360045" y="1757498"/>
            <a:ext cx="5489213" cy="4301103"/>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b-NO" noProof="0" dirty="0"/>
          </a:p>
        </p:txBody>
      </p:sp>
      <p:sp>
        <p:nvSpPr>
          <p:cNvPr id="3" name="Text Placeholder 2">
            <a:extLst>
              <a:ext uri="{FF2B5EF4-FFF2-40B4-BE49-F238E27FC236}">
                <a16:creationId xmlns:a16="http://schemas.microsoft.com/office/drawing/2014/main" id="{3B4003BB-F04C-4A8B-BC54-5FDD5D30356E}"/>
              </a:ext>
            </a:extLst>
          </p:cNvPr>
          <p:cNvSpPr>
            <a:spLocks noGrp="1"/>
          </p:cNvSpPr>
          <p:nvPr>
            <p:ph type="body" sz="quarter" idx="32"/>
          </p:nvPr>
        </p:nvSpPr>
        <p:spPr>
          <a:xfrm>
            <a:off x="6342741" y="1076623"/>
            <a:ext cx="5489213" cy="494749"/>
          </a:xfrm>
        </p:spPr>
        <p:txBody>
          <a:bodyPr/>
          <a:lstStyle>
            <a:lvl1pPr marL="0" indent="0">
              <a:buNone/>
              <a:defRPr lang="en-US" sz="1800" kern="1200" dirty="0">
                <a:solidFill>
                  <a:schemeClr val="tx1"/>
                </a:solidFill>
                <a:latin typeface="+mn-lt"/>
                <a:ea typeface="+mn-ea"/>
                <a:cs typeface="+mn-cs"/>
              </a:defRPr>
            </a:lvl1pPr>
          </a:lstStyle>
          <a:p>
            <a:pPr lvl="0"/>
            <a:r>
              <a:rPr lang="en-US" smtClean="0"/>
              <a:t>Edit Master text styles</a:t>
            </a:r>
          </a:p>
        </p:txBody>
      </p:sp>
      <p:sp>
        <p:nvSpPr>
          <p:cNvPr id="7" name="Content Placeholder 3">
            <a:extLst>
              <a:ext uri="{FF2B5EF4-FFF2-40B4-BE49-F238E27FC236}">
                <a16:creationId xmlns:a16="http://schemas.microsoft.com/office/drawing/2014/main" id="{A0524D80-7434-47CB-8898-52900F44078A}"/>
              </a:ext>
            </a:extLst>
          </p:cNvPr>
          <p:cNvSpPr>
            <a:spLocks noGrp="1"/>
          </p:cNvSpPr>
          <p:nvPr>
            <p:ph sz="half" idx="31"/>
          </p:nvPr>
        </p:nvSpPr>
        <p:spPr>
          <a:xfrm>
            <a:off x="6342741" y="1757498"/>
            <a:ext cx="5489213" cy="4301395"/>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b-NO" noProof="0" dirty="0"/>
          </a:p>
        </p:txBody>
      </p:sp>
    </p:spTree>
    <p:extLst>
      <p:ext uri="{BB962C8B-B14F-4D97-AF65-F5344CB8AC3E}">
        <p14:creationId xmlns:p14="http://schemas.microsoft.com/office/powerpoint/2010/main" val="3120016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E9125386-EE30-45FB-BA78-8A032E308E2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12" name="Title 1">
            <a:extLst>
              <a:ext uri="{FF2B5EF4-FFF2-40B4-BE49-F238E27FC236}">
                <a16:creationId xmlns:a16="http://schemas.microsoft.com/office/drawing/2014/main" id="{3E75BE49-6169-4B52-B8E0-67F87720CC1B}"/>
              </a:ext>
            </a:extLst>
          </p:cNvPr>
          <p:cNvSpPr>
            <a:spLocks noGrp="1"/>
          </p:cNvSpPr>
          <p:nvPr>
            <p:ph type="title"/>
          </p:nvPr>
        </p:nvSpPr>
        <p:spPr>
          <a:xfrm>
            <a:off x="360044" y="360045"/>
            <a:ext cx="5489214" cy="542658"/>
          </a:xfrm>
        </p:spPr>
        <p:txBody>
          <a:bodyPr/>
          <a:lstStyle>
            <a:lvl1pPr>
              <a:defRPr sz="3500"/>
            </a:lvl1pPr>
          </a:lstStyle>
          <a:p>
            <a:r>
              <a:rPr lang="en-US" noProof="0" smtClean="0"/>
              <a:t>Click to edit Master title style</a:t>
            </a:r>
            <a:endParaRPr lang="nb-NO" noProof="0" dirty="0"/>
          </a:p>
        </p:txBody>
      </p:sp>
      <p:sp>
        <p:nvSpPr>
          <p:cNvPr id="13" name="Subtitle 2">
            <a:extLst>
              <a:ext uri="{FF2B5EF4-FFF2-40B4-BE49-F238E27FC236}">
                <a16:creationId xmlns:a16="http://schemas.microsoft.com/office/drawing/2014/main" id="{DF549456-9E1A-4F2D-AB8B-11B375FF1CCA}"/>
              </a:ext>
            </a:extLst>
          </p:cNvPr>
          <p:cNvSpPr>
            <a:spLocks noGrp="1"/>
          </p:cNvSpPr>
          <p:nvPr>
            <p:ph type="subTitle" idx="13"/>
          </p:nvPr>
        </p:nvSpPr>
        <p:spPr>
          <a:xfrm>
            <a:off x="360044" y="1082726"/>
            <a:ext cx="548921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smtClean="0"/>
              <a:t>Click to edit Master subtitle style</a:t>
            </a:r>
            <a:endParaRPr lang="en-US" dirty="0"/>
          </a:p>
        </p:txBody>
      </p:sp>
      <p:sp>
        <p:nvSpPr>
          <p:cNvPr id="2" name="Content Placeholder 1">
            <a:extLst>
              <a:ext uri="{FF2B5EF4-FFF2-40B4-BE49-F238E27FC236}">
                <a16:creationId xmlns:a16="http://schemas.microsoft.com/office/drawing/2014/main" id="{32305472-2CA1-4284-9F6B-FAE83898D055}"/>
              </a:ext>
            </a:extLst>
          </p:cNvPr>
          <p:cNvSpPr>
            <a:spLocks noGrp="1"/>
          </p:cNvSpPr>
          <p:nvPr>
            <p:ph sz="quarter" idx="30"/>
          </p:nvPr>
        </p:nvSpPr>
        <p:spPr>
          <a:xfrm>
            <a:off x="360044" y="1757499"/>
            <a:ext cx="5489214" cy="4301103"/>
          </a:xfrm>
          <a:prstGeom prst="rect">
            <a:avLst/>
          </a:prstGeom>
          <a:effectLst>
            <a:outerShdw blurRad="50800" dist="50800" dir="5400000" algn="ctr" rotWithShape="0">
              <a:srgbClr val="010000">
                <a:alpha val="0"/>
              </a:srgbClr>
            </a:outerShdw>
          </a:effectLst>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7679219" y="360045"/>
            <a:ext cx="4152735" cy="5325998"/>
          </a:xfrm>
          <a:noFill/>
        </p:spPr>
        <p:txBody>
          <a:bodyPr/>
          <a:lstStyle>
            <a:lvl1pPr>
              <a:buNone/>
              <a:defRPr/>
            </a:lvl1pPr>
          </a:lstStyle>
          <a:p>
            <a:r>
              <a:rPr lang="en-US" smtClean="0"/>
              <a:t>Click icon to add picture</a:t>
            </a:r>
            <a:endParaRPr lang="en-US" dirty="0"/>
          </a:p>
        </p:txBody>
      </p:sp>
      <p:sp>
        <p:nvSpPr>
          <p:cNvPr id="18" name="Text Placeholder 12">
            <a:extLst>
              <a:ext uri="{FF2B5EF4-FFF2-40B4-BE49-F238E27FC236}">
                <a16:creationId xmlns:a16="http://schemas.microsoft.com/office/drawing/2014/main" id="{51192628-F328-404D-8EFE-7A0B924C2142}"/>
              </a:ext>
            </a:extLst>
          </p:cNvPr>
          <p:cNvSpPr>
            <a:spLocks noGrp="1"/>
          </p:cNvSpPr>
          <p:nvPr>
            <p:ph type="body" sz="quarter" idx="16" hasCustomPrompt="1"/>
          </p:nvPr>
        </p:nvSpPr>
        <p:spPr>
          <a:xfrm>
            <a:off x="7679218" y="5870278"/>
            <a:ext cx="4152735"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10" name="addin_colorbox" hidden="1">
            <a:extLst>
              <a:ext uri="{FF2B5EF4-FFF2-40B4-BE49-F238E27FC236}">
                <a16:creationId xmlns:a16="http://schemas.microsoft.com/office/drawing/2014/main" id="{FFC296E0-39D4-4AF3-8EEB-7A54677345E2}"/>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89F5F7C1-30CB-486A-A1AB-777F98EC9EB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6" name="addin_text" hidden="1">
            <a:extLst>
              <a:ext uri="{FF2B5EF4-FFF2-40B4-BE49-F238E27FC236}">
                <a16:creationId xmlns:a16="http://schemas.microsoft.com/office/drawing/2014/main" id="{146F2B9F-A380-47D0-81A1-BF6A05CCD5A3}"/>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7" name="addin_image" hidden="1">
            <a:extLst>
              <a:ext uri="{FF2B5EF4-FFF2-40B4-BE49-F238E27FC236}">
                <a16:creationId xmlns:a16="http://schemas.microsoft.com/office/drawing/2014/main" id="{B18746CE-F568-4AB2-858E-6BA5E8D117B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A968A5A2-9154-4A90-8322-5433B94336E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B3EE9CD2-1CBB-48EF-8EDE-E560A4F427D0}"/>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1" name="addin_fillplaceholders" hidden="1">
            <a:extLst>
              <a:ext uri="{FF2B5EF4-FFF2-40B4-BE49-F238E27FC236}">
                <a16:creationId xmlns:a16="http://schemas.microsoft.com/office/drawing/2014/main" id="{69CC9A44-6E07-4DB9-A3DF-6C14488300B1}"/>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2" name="addin_colorlist" hidden="1">
            <a:extLst>
              <a:ext uri="{FF2B5EF4-FFF2-40B4-BE49-F238E27FC236}">
                <a16:creationId xmlns:a16="http://schemas.microsoft.com/office/drawing/2014/main" id="{216821DD-975F-4F3D-9D04-19B2277FA237}"/>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3" name="addin_background" hidden="1">
            <a:extLst>
              <a:ext uri="{FF2B5EF4-FFF2-40B4-BE49-F238E27FC236}">
                <a16:creationId xmlns:a16="http://schemas.microsoft.com/office/drawing/2014/main" id="{982A5CB8-CD5B-4CA2-8CE7-B095D5C741A5}"/>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3949986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677B9B8B-41DA-40B7-A3EE-81571DB48AF8}"/>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9" name="addin_colorbox" hidden="1">
            <a:extLst>
              <a:ext uri="{FF2B5EF4-FFF2-40B4-BE49-F238E27FC236}">
                <a16:creationId xmlns:a16="http://schemas.microsoft.com/office/drawing/2014/main" id="{03278B68-CC85-45D7-BC07-7A767805E25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0" name="addin_title" hidden="1">
            <a:extLst>
              <a:ext uri="{FF2B5EF4-FFF2-40B4-BE49-F238E27FC236}">
                <a16:creationId xmlns:a16="http://schemas.microsoft.com/office/drawing/2014/main" id="{8FCE75F0-EE57-496E-8BA4-489EBB8E5AF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1" name="addin_text" hidden="1">
            <a:extLst>
              <a:ext uri="{FF2B5EF4-FFF2-40B4-BE49-F238E27FC236}">
                <a16:creationId xmlns:a16="http://schemas.microsoft.com/office/drawing/2014/main" id="{269FBB4E-8C52-436E-BA48-6940B6731E12}"/>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2" name="addin_image" hidden="1">
            <a:extLst>
              <a:ext uri="{FF2B5EF4-FFF2-40B4-BE49-F238E27FC236}">
                <a16:creationId xmlns:a16="http://schemas.microsoft.com/office/drawing/2014/main" id="{42EA8043-85A0-4D8F-8348-BA355A7B5FF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3" name="addin_grouplist" hidden="1">
            <a:extLst>
              <a:ext uri="{FF2B5EF4-FFF2-40B4-BE49-F238E27FC236}">
                <a16:creationId xmlns:a16="http://schemas.microsoft.com/office/drawing/2014/main" id="{E563CD6A-A576-44D3-8CC3-9114D591672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4" name="addin_logo" hidden="1">
            <a:extLst>
              <a:ext uri="{FF2B5EF4-FFF2-40B4-BE49-F238E27FC236}">
                <a16:creationId xmlns:a16="http://schemas.microsoft.com/office/drawing/2014/main" id="{9CF18725-D8DB-4F08-9D16-41237AACFD4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6" name="addin_fillplaceholders" hidden="1">
            <a:extLst>
              <a:ext uri="{FF2B5EF4-FFF2-40B4-BE49-F238E27FC236}">
                <a16:creationId xmlns:a16="http://schemas.microsoft.com/office/drawing/2014/main" id="{991EC08D-EFD8-4694-9D89-D08AFA1A309F}"/>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17" name="addin_colorlist" hidden="1">
            <a:extLst>
              <a:ext uri="{FF2B5EF4-FFF2-40B4-BE49-F238E27FC236}">
                <a16:creationId xmlns:a16="http://schemas.microsoft.com/office/drawing/2014/main" id="{FD0BFB97-1416-4EB5-9378-C644C455BF7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8" name="addin_background" hidden="1">
            <a:extLst>
              <a:ext uri="{FF2B5EF4-FFF2-40B4-BE49-F238E27FC236}">
                <a16:creationId xmlns:a16="http://schemas.microsoft.com/office/drawing/2014/main" id="{1EE69F7B-96E4-4D08-8544-715743B31CD2}"/>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8" name="Title 1">
            <a:extLst>
              <a:ext uri="{FF2B5EF4-FFF2-40B4-BE49-F238E27FC236}">
                <a16:creationId xmlns:a16="http://schemas.microsoft.com/office/drawing/2014/main" id="{EA672648-934A-4F12-93E6-1D228EB52827}"/>
              </a:ext>
            </a:extLst>
          </p:cNvPr>
          <p:cNvSpPr>
            <a:spLocks noGrp="1"/>
          </p:cNvSpPr>
          <p:nvPr>
            <p:ph type="title"/>
          </p:nvPr>
        </p:nvSpPr>
        <p:spPr>
          <a:xfrm>
            <a:off x="360044" y="360045"/>
            <a:ext cx="11471910" cy="542658"/>
          </a:xfrm>
        </p:spPr>
        <p:txBody>
          <a:bodyPr/>
          <a:lstStyle>
            <a:lvl1pPr>
              <a:defRPr sz="3500"/>
            </a:lvl1pPr>
          </a:lstStyle>
          <a:p>
            <a:r>
              <a:rPr lang="en-US" noProof="0" smtClean="0"/>
              <a:t>Click to edit Master title style</a:t>
            </a:r>
            <a:endParaRPr lang="nb-NO" noProof="0" dirty="0"/>
          </a:p>
        </p:txBody>
      </p:sp>
      <p:sp>
        <p:nvSpPr>
          <p:cNvPr id="2" name="Content Placeholder 1">
            <a:extLst>
              <a:ext uri="{FF2B5EF4-FFF2-40B4-BE49-F238E27FC236}">
                <a16:creationId xmlns:a16="http://schemas.microsoft.com/office/drawing/2014/main" id="{B44269EB-52A0-4947-98BF-6FDC43498788}"/>
              </a:ext>
            </a:extLst>
          </p:cNvPr>
          <p:cNvSpPr>
            <a:spLocks noGrp="1"/>
          </p:cNvSpPr>
          <p:nvPr>
            <p:ph sz="quarter" idx="28"/>
          </p:nvPr>
        </p:nvSpPr>
        <p:spPr>
          <a:xfrm>
            <a:off x="360044" y="1082726"/>
            <a:ext cx="11471910" cy="4817312"/>
          </a:xfrm>
          <a:prstGeom prst="rect">
            <a:avLst/>
          </a:prstGeom>
          <a:effectLst>
            <a:outerShdw blurRad="50800" dist="50800" dir="5400000" algn="ctr" rotWithShape="0">
              <a:srgbClr val="010000">
                <a:alpha val="0"/>
              </a:srgbClr>
            </a:outerShdw>
          </a:effectLst>
        </p:spPr>
        <p:txBody>
          <a:bodyPr lIns="0" tIns="0" rIns="0" bIns="0"/>
          <a:lstStyle>
            <a:lvl1pPr marL="125438" indent="-125438" algn="l">
              <a:lnSpc>
                <a:spcPct val="100000"/>
              </a:lnSpc>
              <a:spcBef>
                <a:spcPts val="1150"/>
              </a:spcBef>
              <a:spcAft>
                <a:spcPts val="0"/>
              </a:spcAft>
              <a:buClrTx/>
              <a:buFontTx/>
              <a:buNone/>
              <a:defRPr sz="2400" b="0" i="0" u="none" cap="none">
                <a:solidFill>
                  <a:srgbClr val="000000"/>
                </a:solidFill>
                <a:latin typeface="+mn-lt"/>
              </a:defRPr>
            </a:lvl1pPr>
          </a:lstStyle>
          <a:p>
            <a:pPr lvl="0"/>
            <a:r>
              <a:rPr lang="en-US" smtClean="0"/>
              <a:t>Edit Master text styles</a:t>
            </a:r>
          </a:p>
        </p:txBody>
      </p:sp>
    </p:spTree>
    <p:extLst>
      <p:ext uri="{BB962C8B-B14F-4D97-AF65-F5344CB8AC3E}">
        <p14:creationId xmlns:p14="http://schemas.microsoft.com/office/powerpoint/2010/main" val="158670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orside halv UiO Innhold">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80CF6147-1B60-436B-ABD0-E426D3DDF3EE}"/>
              </a:ext>
            </a:extLst>
          </p:cNvPr>
          <p:cNvSpPr>
            <a:spLocks noGrp="1"/>
          </p:cNvSpPr>
          <p:nvPr>
            <p:ph type="body" sz="quarter" idx="18" hasCustomPrompt="1"/>
          </p:nvPr>
        </p:nvSpPr>
        <p:spPr>
          <a:xfrm>
            <a:off x="6214641" y="0"/>
            <a:ext cx="5973955" cy="6858000"/>
          </a:xfrm>
          <a:solidFill>
            <a:schemeClr val="accent1"/>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sp>
        <p:nvSpPr>
          <p:cNvPr id="20" name="Text Placeholder 6" descr="Logo Universitetet i oslo">
            <a:extLst>
              <a:ext uri="{FF2B5EF4-FFF2-40B4-BE49-F238E27FC236}">
                <a16:creationId xmlns:a16="http://schemas.microsoft.com/office/drawing/2014/main" id="{36E824D8-5207-4DF5-BD9E-C1307AD980A6}"/>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xmlns="" r:embed="rId3"/>
                </a:ext>
              </a:extLst>
            </a:blip>
            <a:stretch>
              <a:fillRect/>
            </a:stretch>
          </a:blipFill>
        </p:spPr>
        <p:txBody>
          <a:bodyPr/>
          <a:lstStyle>
            <a:lvl1pPr>
              <a:buNone/>
              <a:defRPr/>
            </a:lvl1pPr>
          </a:lstStyle>
          <a:p>
            <a:pPr lvl="0"/>
            <a:r>
              <a:rPr lang="nb-NO" dirty="0"/>
              <a:t> </a:t>
            </a:r>
            <a:endParaRPr lang="en-US" dirty="0"/>
          </a:p>
        </p:txBody>
      </p:sp>
      <p:sp>
        <p:nvSpPr>
          <p:cNvPr id="35" name="Text Placeholder 4" descr="UiO segl">
            <a:extLst>
              <a:ext uri="{FF2B5EF4-FFF2-40B4-BE49-F238E27FC236}">
                <a16:creationId xmlns:a16="http://schemas.microsoft.com/office/drawing/2014/main" id="{F9A19FD8-51AB-4838-9B3F-0C4ED0CDF7B7}"/>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xmlns="" r:embed="rId5"/>
                </a:ext>
              </a:extLst>
            </a:blip>
            <a:stretch>
              <a:fillRect/>
            </a:stretch>
          </a:blipFill>
        </p:spPr>
        <p:txBody>
          <a:bodyPr/>
          <a:lstStyle>
            <a:lvl1pPr>
              <a:buNone/>
              <a:defRPr sz="100"/>
            </a:lvl1pPr>
          </a:lstStyle>
          <a:p>
            <a:pPr lvl="0"/>
            <a:r>
              <a:rPr lang="nb-NO" dirty="0"/>
              <a:t> </a:t>
            </a:r>
            <a:endParaRPr lang="en-US" dirty="0"/>
          </a:p>
        </p:txBody>
      </p:sp>
      <p:sp>
        <p:nvSpPr>
          <p:cNvPr id="26" name="addin_colorlist" hidden="1">
            <a:extLst>
              <a:ext uri="{FF2B5EF4-FFF2-40B4-BE49-F238E27FC236}">
                <a16:creationId xmlns:a16="http://schemas.microsoft.com/office/drawing/2014/main" id="{9C89DC5C-C295-4993-8094-F0B8D6618A6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7" name="addin_colorbox" hidden="1">
            <a:extLst>
              <a:ext uri="{FF2B5EF4-FFF2-40B4-BE49-F238E27FC236}">
                <a16:creationId xmlns:a16="http://schemas.microsoft.com/office/drawing/2014/main" id="{2CC73354-08EE-44A2-AB48-A462E1508E46}"/>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8" name="addin_title" hidden="1">
            <a:extLst>
              <a:ext uri="{FF2B5EF4-FFF2-40B4-BE49-F238E27FC236}">
                <a16:creationId xmlns:a16="http://schemas.microsoft.com/office/drawing/2014/main" id="{26C6DF9C-269B-4A64-898A-65E2DB4E195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9" name="addin_text" hidden="1">
            <a:extLst>
              <a:ext uri="{FF2B5EF4-FFF2-40B4-BE49-F238E27FC236}">
                <a16:creationId xmlns:a16="http://schemas.microsoft.com/office/drawing/2014/main" id="{DEF32610-8099-45EC-A831-EA132BB98DEB}"/>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30" name="addin_image" hidden="1">
            <a:extLst>
              <a:ext uri="{FF2B5EF4-FFF2-40B4-BE49-F238E27FC236}">
                <a16:creationId xmlns:a16="http://schemas.microsoft.com/office/drawing/2014/main" id="{FCBF301A-51A4-47F6-A13E-EA0C05B5707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1" name="addin_grouplist" hidden="1">
            <a:extLst>
              <a:ext uri="{FF2B5EF4-FFF2-40B4-BE49-F238E27FC236}">
                <a16:creationId xmlns:a16="http://schemas.microsoft.com/office/drawing/2014/main" id="{31339D77-A008-41C5-8746-5E52634CF5F3}"/>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32" name="addin_logo" hidden="1">
            <a:extLst>
              <a:ext uri="{FF2B5EF4-FFF2-40B4-BE49-F238E27FC236}">
                <a16:creationId xmlns:a16="http://schemas.microsoft.com/office/drawing/2014/main" id="{826D203C-01F5-46E6-8CA5-6E8C2BD4380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33" name="logo_hvit" descr="UiO Segl" hidden="1">
            <a:extLst>
              <a:ext uri="{FF2B5EF4-FFF2-40B4-BE49-F238E27FC236}">
                <a16:creationId xmlns:a16="http://schemas.microsoft.com/office/drawing/2014/main" id="{D427F631-71AD-40A0-9DBF-5B89C6D6AF8F}"/>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10785613" y="5457092"/>
            <a:ext cx="1025436" cy="1025436"/>
          </a:xfrm>
          <a:prstGeom prst="rect">
            <a:avLst/>
          </a:prstGeom>
        </p:spPr>
      </p:pic>
      <p:pic>
        <p:nvPicPr>
          <p:cNvPr id="34" name="logo_sort" descr="UiO Segl" hidden="1">
            <a:extLst>
              <a:ext uri="{FF2B5EF4-FFF2-40B4-BE49-F238E27FC236}">
                <a16:creationId xmlns:a16="http://schemas.microsoft.com/office/drawing/2014/main" id="{79A0A5BE-15A5-45D3-AAD4-DA46706180E2}"/>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10785614" y="5457093"/>
            <a:ext cx="1025421" cy="1025421"/>
          </a:xfrm>
          <a:prstGeom prst="rect">
            <a:avLst/>
          </a:prstGeom>
        </p:spPr>
      </p:pic>
      <p:sp>
        <p:nvSpPr>
          <p:cNvPr id="25" name="Title 1">
            <a:extLst>
              <a:ext uri="{FF2B5EF4-FFF2-40B4-BE49-F238E27FC236}">
                <a16:creationId xmlns:a16="http://schemas.microsoft.com/office/drawing/2014/main" id="{EFBE860A-1A40-435A-88FE-0EADB0DB8F79}"/>
              </a:ext>
            </a:extLst>
          </p:cNvPr>
          <p:cNvSpPr>
            <a:spLocks noGrp="1"/>
          </p:cNvSpPr>
          <p:nvPr>
            <p:ph type="title"/>
          </p:nvPr>
        </p:nvSpPr>
        <p:spPr>
          <a:xfrm>
            <a:off x="379038" y="2235878"/>
            <a:ext cx="5716962" cy="1796624"/>
          </a:xfrm>
        </p:spPr>
        <p:txBody>
          <a:bodyPr/>
          <a:lstStyle>
            <a:lvl1pPr>
              <a:lnSpc>
                <a:spcPct val="100000"/>
              </a:lnSpc>
              <a:defRPr sz="4500"/>
            </a:lvl1pPr>
          </a:lstStyle>
          <a:p>
            <a:r>
              <a:rPr lang="en-US" smtClean="0"/>
              <a:t>Click to edit Master title style</a:t>
            </a:r>
            <a:endParaRPr lang="en-US" dirty="0"/>
          </a:p>
        </p:txBody>
      </p:sp>
      <p:sp>
        <p:nvSpPr>
          <p:cNvPr id="37" name="Text Placeholder 3">
            <a:extLst>
              <a:ext uri="{FF2B5EF4-FFF2-40B4-BE49-F238E27FC236}">
                <a16:creationId xmlns:a16="http://schemas.microsoft.com/office/drawing/2014/main" id="{05F523C6-A45B-4665-9FA1-E4FAB65FE5EE}"/>
              </a:ext>
            </a:extLst>
          </p:cNvPr>
          <p:cNvSpPr>
            <a:spLocks noGrp="1"/>
          </p:cNvSpPr>
          <p:nvPr>
            <p:ph type="body" sz="quarter" idx="20" hasCustomPrompt="1"/>
          </p:nvPr>
        </p:nvSpPr>
        <p:spPr>
          <a:xfrm>
            <a:off x="379038" y="4237730"/>
            <a:ext cx="5716962" cy="757238"/>
          </a:xfrm>
        </p:spPr>
        <p:txBody>
          <a:bodyPr/>
          <a:lstStyle>
            <a:lvl1pPr marL="0" indent="0">
              <a:spcBef>
                <a:spcPts val="0"/>
              </a:spcBef>
              <a:buNone/>
              <a:defRPr/>
            </a:lvl1pPr>
          </a:lstStyle>
          <a:p>
            <a:pPr lvl="0"/>
            <a:r>
              <a:rPr lang="en-US" dirty="0" err="1"/>
              <a:t>Underoverskrift</a:t>
            </a:r>
            <a:endParaRPr lang="en-US" dirty="0"/>
          </a:p>
        </p:txBody>
      </p:sp>
      <p:sp>
        <p:nvSpPr>
          <p:cNvPr id="24" name="Subtitle 2">
            <a:extLst>
              <a:ext uri="{FF2B5EF4-FFF2-40B4-BE49-F238E27FC236}">
                <a16:creationId xmlns:a16="http://schemas.microsoft.com/office/drawing/2014/main" id="{502EFC6A-E5AE-4CDD-893A-8151185CCF90}"/>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2" name="Text Placeholder 8">
            <a:extLst>
              <a:ext uri="{FF2B5EF4-FFF2-40B4-BE49-F238E27FC236}">
                <a16:creationId xmlns:a16="http://schemas.microsoft.com/office/drawing/2014/main" id="{38E5FEA3-8D79-4D56-9664-2703F65E1EC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a:t>Tittel</a:t>
            </a:r>
            <a:endParaRPr lang="en-US" dirty="0"/>
          </a:p>
        </p:txBody>
      </p:sp>
      <p:sp>
        <p:nvSpPr>
          <p:cNvPr id="23" name="Text Placeholder 8">
            <a:extLst>
              <a:ext uri="{FF2B5EF4-FFF2-40B4-BE49-F238E27FC236}">
                <a16:creationId xmlns:a16="http://schemas.microsoft.com/office/drawing/2014/main" id="{74BFEE26-19F8-420D-B230-46123EBE4C12}"/>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a:t>Universitet</a:t>
            </a:r>
            <a:endParaRPr lang="en-US" dirty="0"/>
          </a:p>
        </p:txBody>
      </p:sp>
      <p:sp>
        <p:nvSpPr>
          <p:cNvPr id="21" name="Date Placeholder 3">
            <a:extLst>
              <a:ext uri="{FF2B5EF4-FFF2-40B4-BE49-F238E27FC236}">
                <a16:creationId xmlns:a16="http://schemas.microsoft.com/office/drawing/2014/main" id="{F7CD78E4-773D-43A0-AF45-F06FF64BD1C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510009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tekstbokser med ingress">
    <p:spTree>
      <p:nvGrpSpPr>
        <p:cNvPr id="1" name=""/>
        <p:cNvGrpSpPr/>
        <p:nvPr/>
      </p:nvGrpSpPr>
      <p:grpSpPr>
        <a:xfrm>
          <a:off x="0" y="0"/>
          <a:ext cx="0" cy="0"/>
          <a:chOff x="0" y="0"/>
          <a:chExt cx="0" cy="0"/>
        </a:xfrm>
      </p:grpSpPr>
      <p:sp>
        <p:nvSpPr>
          <p:cNvPr id="17" name="Footer Placeholder 4">
            <a:extLst>
              <a:ext uri="{FF2B5EF4-FFF2-40B4-BE49-F238E27FC236}">
                <a16:creationId xmlns:a16="http://schemas.microsoft.com/office/drawing/2014/main" id="{3EB74F5A-3F59-4167-9DC8-330443F3557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21" name="addin_colorbox" hidden="1">
            <a:extLst>
              <a:ext uri="{FF2B5EF4-FFF2-40B4-BE49-F238E27FC236}">
                <a16:creationId xmlns:a16="http://schemas.microsoft.com/office/drawing/2014/main" id="{85B29458-A561-422C-8B22-C9C8019F05A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2" name="addin_title" hidden="1">
            <a:extLst>
              <a:ext uri="{FF2B5EF4-FFF2-40B4-BE49-F238E27FC236}">
                <a16:creationId xmlns:a16="http://schemas.microsoft.com/office/drawing/2014/main" id="{6DA48910-8F44-454E-B43A-1B5C4C20B2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3" name="addin_text" hidden="1">
            <a:extLst>
              <a:ext uri="{FF2B5EF4-FFF2-40B4-BE49-F238E27FC236}">
                <a16:creationId xmlns:a16="http://schemas.microsoft.com/office/drawing/2014/main" id="{36112E3C-28E7-406C-A89C-679F16136B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4" name="addin_image" hidden="1">
            <a:extLst>
              <a:ext uri="{FF2B5EF4-FFF2-40B4-BE49-F238E27FC236}">
                <a16:creationId xmlns:a16="http://schemas.microsoft.com/office/drawing/2014/main" id="{6A60E72D-08B9-476D-AFC3-4789C7CAB3E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5" name="addin_grouplist" hidden="1">
            <a:extLst>
              <a:ext uri="{FF2B5EF4-FFF2-40B4-BE49-F238E27FC236}">
                <a16:creationId xmlns:a16="http://schemas.microsoft.com/office/drawing/2014/main" id="{21C3A9AD-504F-4B89-8A17-FC25321E037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6" name="addin_logo" hidden="1">
            <a:extLst>
              <a:ext uri="{FF2B5EF4-FFF2-40B4-BE49-F238E27FC236}">
                <a16:creationId xmlns:a16="http://schemas.microsoft.com/office/drawing/2014/main" id="{E4836D3F-D357-451D-AE6E-7EB69FA7FED5}"/>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7" name="addin_fillplaceholders" hidden="1">
            <a:extLst>
              <a:ext uri="{FF2B5EF4-FFF2-40B4-BE49-F238E27FC236}">
                <a16:creationId xmlns:a16="http://schemas.microsoft.com/office/drawing/2014/main" id="{0F33A6D9-8DA0-41B8-8049-5CD7B9C6A30E}"/>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8" name="addin_colorlist" hidden="1">
            <a:extLst>
              <a:ext uri="{FF2B5EF4-FFF2-40B4-BE49-F238E27FC236}">
                <a16:creationId xmlns:a16="http://schemas.microsoft.com/office/drawing/2014/main" id="{98539226-B5F3-4B78-ACC7-33FC0BA3232C}"/>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9" name="addin_background" hidden="1">
            <a:extLst>
              <a:ext uri="{FF2B5EF4-FFF2-40B4-BE49-F238E27FC236}">
                <a16:creationId xmlns:a16="http://schemas.microsoft.com/office/drawing/2014/main" id="{733187ED-462E-47AF-B84E-AD47047EA58C}"/>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0" name="Title 1">
            <a:extLst>
              <a:ext uri="{FF2B5EF4-FFF2-40B4-BE49-F238E27FC236}">
                <a16:creationId xmlns:a16="http://schemas.microsoft.com/office/drawing/2014/main" id="{69DB1BE3-558A-48DC-BDC0-99721DB83C28}"/>
              </a:ext>
            </a:extLst>
          </p:cNvPr>
          <p:cNvSpPr>
            <a:spLocks noGrp="1"/>
          </p:cNvSpPr>
          <p:nvPr>
            <p:ph type="title"/>
          </p:nvPr>
        </p:nvSpPr>
        <p:spPr>
          <a:xfrm>
            <a:off x="360044" y="360045"/>
            <a:ext cx="11471910" cy="542658"/>
          </a:xfrm>
        </p:spPr>
        <p:txBody>
          <a:bodyPr/>
          <a:lstStyle>
            <a:lvl1pPr>
              <a:defRPr sz="3500"/>
            </a:lvl1pPr>
          </a:lstStyle>
          <a:p>
            <a:r>
              <a:rPr lang="en-US" noProof="0" smtClean="0"/>
              <a:t>Click to edit Master title style</a:t>
            </a:r>
            <a:endParaRPr lang="nb-NO" noProof="0" dirty="0"/>
          </a:p>
        </p:txBody>
      </p:sp>
      <p:sp>
        <p:nvSpPr>
          <p:cNvPr id="14" name="Text Placeholder 21">
            <a:extLst>
              <a:ext uri="{FF2B5EF4-FFF2-40B4-BE49-F238E27FC236}">
                <a16:creationId xmlns:a16="http://schemas.microsoft.com/office/drawing/2014/main" id="{A53454CC-87E9-4EB8-A148-E8917C513AF2}"/>
              </a:ext>
            </a:extLst>
          </p:cNvPr>
          <p:cNvSpPr>
            <a:spLocks noGrp="1"/>
          </p:cNvSpPr>
          <p:nvPr>
            <p:ph type="body" sz="quarter" idx="28"/>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smtClean="0"/>
              <a:t>Edit Master text styles</a:t>
            </a:r>
          </a:p>
        </p:txBody>
      </p:sp>
      <p:sp>
        <p:nvSpPr>
          <p:cNvPr id="8" name="Text Placeholder 7">
            <a:extLst>
              <a:ext uri="{FF2B5EF4-FFF2-40B4-BE49-F238E27FC236}">
                <a16:creationId xmlns:a16="http://schemas.microsoft.com/office/drawing/2014/main" id="{D9B68EB7-26DD-44B0-B503-B133010AD6D9}"/>
              </a:ext>
            </a:extLst>
          </p:cNvPr>
          <p:cNvSpPr>
            <a:spLocks noGrp="1"/>
          </p:cNvSpPr>
          <p:nvPr>
            <p:ph type="body" sz="quarter" idx="29"/>
          </p:nvPr>
        </p:nvSpPr>
        <p:spPr>
          <a:xfrm>
            <a:off x="360043"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Content Placeholder 1">
            <a:extLst>
              <a:ext uri="{FF2B5EF4-FFF2-40B4-BE49-F238E27FC236}">
                <a16:creationId xmlns:a16="http://schemas.microsoft.com/office/drawing/2014/main" id="{57060C8D-FB51-4745-B5BA-28C1605AFCAA}"/>
              </a:ext>
            </a:extLst>
          </p:cNvPr>
          <p:cNvSpPr>
            <a:spLocks noGrp="1"/>
          </p:cNvSpPr>
          <p:nvPr>
            <p:ph sz="quarter" idx="38"/>
          </p:nvPr>
        </p:nvSpPr>
        <p:spPr>
          <a:xfrm>
            <a:off x="360043"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21">
            <a:extLst>
              <a:ext uri="{FF2B5EF4-FFF2-40B4-BE49-F238E27FC236}">
                <a16:creationId xmlns:a16="http://schemas.microsoft.com/office/drawing/2014/main" id="{04FE8AE5-898D-4838-B222-D9178BD54890}"/>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smtClean="0"/>
              <a:t>Edit Master text styles</a:t>
            </a:r>
          </a:p>
        </p:txBody>
      </p:sp>
      <p:sp>
        <p:nvSpPr>
          <p:cNvPr id="11" name="Text Placeholder 10">
            <a:extLst>
              <a:ext uri="{FF2B5EF4-FFF2-40B4-BE49-F238E27FC236}">
                <a16:creationId xmlns:a16="http://schemas.microsoft.com/office/drawing/2014/main" id="{23871769-9C00-4F59-9847-667CD9B433BA}"/>
              </a:ext>
            </a:extLst>
          </p:cNvPr>
          <p:cNvSpPr>
            <a:spLocks noGrp="1"/>
          </p:cNvSpPr>
          <p:nvPr>
            <p:ph type="body" sz="quarter" idx="32"/>
          </p:nvPr>
        </p:nvSpPr>
        <p:spPr>
          <a:xfrm>
            <a:off x="4333840"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a:extLst>
              <a:ext uri="{FF2B5EF4-FFF2-40B4-BE49-F238E27FC236}">
                <a16:creationId xmlns:a16="http://schemas.microsoft.com/office/drawing/2014/main" id="{89CBB1FA-9857-4CD5-A348-3131F0AEB2D9}"/>
              </a:ext>
            </a:extLst>
          </p:cNvPr>
          <p:cNvSpPr>
            <a:spLocks noGrp="1"/>
          </p:cNvSpPr>
          <p:nvPr>
            <p:ph sz="quarter" idx="39"/>
          </p:nvPr>
        </p:nvSpPr>
        <p:spPr>
          <a:xfrm>
            <a:off x="4333839"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8" name="Text Placeholder 21">
            <a:extLst>
              <a:ext uri="{FF2B5EF4-FFF2-40B4-BE49-F238E27FC236}">
                <a16:creationId xmlns:a16="http://schemas.microsoft.com/office/drawing/2014/main" id="{734C1ED4-971E-4006-9901-E3C5A2D1ADFA}"/>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smtClean="0"/>
              <a:t>Edit Master text styles</a:t>
            </a:r>
          </a:p>
        </p:txBody>
      </p:sp>
      <p:sp>
        <p:nvSpPr>
          <p:cNvPr id="12" name="Text Placeholder 11">
            <a:extLst>
              <a:ext uri="{FF2B5EF4-FFF2-40B4-BE49-F238E27FC236}">
                <a16:creationId xmlns:a16="http://schemas.microsoft.com/office/drawing/2014/main" id="{17F28ED8-40A8-43F5-9C35-FA0A7A4B7B0A}"/>
              </a:ext>
            </a:extLst>
          </p:cNvPr>
          <p:cNvSpPr>
            <a:spLocks noGrp="1"/>
          </p:cNvSpPr>
          <p:nvPr>
            <p:ph type="body" sz="quarter" idx="33"/>
          </p:nvPr>
        </p:nvSpPr>
        <p:spPr>
          <a:xfrm>
            <a:off x="8287512"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5F835DB0-47DB-4C8D-91B7-06E75EAC9A45}"/>
              </a:ext>
            </a:extLst>
          </p:cNvPr>
          <p:cNvSpPr>
            <a:spLocks noGrp="1"/>
          </p:cNvSpPr>
          <p:nvPr>
            <p:ph sz="quarter" idx="40"/>
          </p:nvPr>
        </p:nvSpPr>
        <p:spPr>
          <a:xfrm>
            <a:off x="8284384"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70715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bilder topp">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19" name="addin_colorbox" hidden="1">
            <a:extLst>
              <a:ext uri="{FF2B5EF4-FFF2-40B4-BE49-F238E27FC236}">
                <a16:creationId xmlns:a16="http://schemas.microsoft.com/office/drawing/2014/main" id="{8CF651E2-DD60-4E17-88DC-C480178AFF5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0" name="addin_title" hidden="1">
            <a:extLst>
              <a:ext uri="{FF2B5EF4-FFF2-40B4-BE49-F238E27FC236}">
                <a16:creationId xmlns:a16="http://schemas.microsoft.com/office/drawing/2014/main" id="{011245F7-98B6-4B20-8174-39F84E37606A}"/>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1" name="addin_text" hidden="1">
            <a:extLst>
              <a:ext uri="{FF2B5EF4-FFF2-40B4-BE49-F238E27FC236}">
                <a16:creationId xmlns:a16="http://schemas.microsoft.com/office/drawing/2014/main" id="{EF2396E3-07AF-47C0-BEC4-D981BDC140A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2" name="addin_image" hidden="1">
            <a:extLst>
              <a:ext uri="{FF2B5EF4-FFF2-40B4-BE49-F238E27FC236}">
                <a16:creationId xmlns:a16="http://schemas.microsoft.com/office/drawing/2014/main" id="{70F848C3-1BE5-4A26-AC5E-2192AC85CDF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5" name="addin_grouplist" hidden="1">
            <a:extLst>
              <a:ext uri="{FF2B5EF4-FFF2-40B4-BE49-F238E27FC236}">
                <a16:creationId xmlns:a16="http://schemas.microsoft.com/office/drawing/2014/main" id="{CCBBBF12-7B28-49C5-B8F6-E0FB7DE6EC0C}"/>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6" name="addin_logo" hidden="1">
            <a:extLst>
              <a:ext uri="{FF2B5EF4-FFF2-40B4-BE49-F238E27FC236}">
                <a16:creationId xmlns:a16="http://schemas.microsoft.com/office/drawing/2014/main" id="{353CF5D9-1BFC-418E-90A2-3300A6EAE3EE}"/>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7" name="addin_fillplaceholders" hidden="1">
            <a:extLst>
              <a:ext uri="{FF2B5EF4-FFF2-40B4-BE49-F238E27FC236}">
                <a16:creationId xmlns:a16="http://schemas.microsoft.com/office/drawing/2014/main" id="{30BAAD75-8F68-4A50-98F1-FAB2F09878E0}"/>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8" name="addin_colorlist" hidden="1">
            <a:extLst>
              <a:ext uri="{FF2B5EF4-FFF2-40B4-BE49-F238E27FC236}">
                <a16:creationId xmlns:a16="http://schemas.microsoft.com/office/drawing/2014/main" id="{9818083F-C741-41DF-96D3-CC32C9FA32A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9" name="addin_background" hidden="1">
            <a:extLst>
              <a:ext uri="{FF2B5EF4-FFF2-40B4-BE49-F238E27FC236}">
                <a16:creationId xmlns:a16="http://schemas.microsoft.com/office/drawing/2014/main" id="{55AE3439-8B84-48C9-BD26-13BD97C0EA24}"/>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18" name="Title 1">
            <a:extLst>
              <a:ext uri="{FF2B5EF4-FFF2-40B4-BE49-F238E27FC236}">
                <a16:creationId xmlns:a16="http://schemas.microsoft.com/office/drawing/2014/main" id="{15333E61-2FC3-40D9-82CA-9B321075AF5F}"/>
              </a:ext>
            </a:extLst>
          </p:cNvPr>
          <p:cNvSpPr>
            <a:spLocks noGrp="1"/>
          </p:cNvSpPr>
          <p:nvPr>
            <p:ph type="title"/>
          </p:nvPr>
        </p:nvSpPr>
        <p:spPr>
          <a:xfrm>
            <a:off x="360044" y="360045"/>
            <a:ext cx="11471910" cy="542658"/>
          </a:xfrm>
        </p:spPr>
        <p:txBody>
          <a:bodyPr/>
          <a:lstStyle>
            <a:lvl1pPr>
              <a:defRPr sz="3500"/>
            </a:lvl1pPr>
          </a:lstStyle>
          <a:p>
            <a:r>
              <a:rPr lang="en-US" noProof="0" smtClean="0"/>
              <a:t>Click to edit Master title style</a:t>
            </a:r>
            <a:endParaRPr lang="nb-NO" noProof="0" dirty="0"/>
          </a:p>
        </p:txBody>
      </p:sp>
      <p:sp>
        <p:nvSpPr>
          <p:cNvPr id="37" name="Picture Placeholder 4">
            <a:extLst>
              <a:ext uri="{FF2B5EF4-FFF2-40B4-BE49-F238E27FC236}">
                <a16:creationId xmlns:a16="http://schemas.microsoft.com/office/drawing/2014/main" id="{8DB62B9B-DA6F-4B28-8109-CB17B37FC575}"/>
              </a:ext>
            </a:extLst>
          </p:cNvPr>
          <p:cNvSpPr>
            <a:spLocks noGrp="1"/>
          </p:cNvSpPr>
          <p:nvPr>
            <p:ph type="pic" sz="quarter" idx="30"/>
          </p:nvPr>
        </p:nvSpPr>
        <p:spPr>
          <a:xfrm>
            <a:off x="360044" y="1085197"/>
            <a:ext cx="3576295" cy="1523583"/>
          </a:xfrm>
          <a:noFill/>
        </p:spPr>
        <p:txBody>
          <a:bodyPr/>
          <a:lstStyle>
            <a:lvl1pPr>
              <a:buNone/>
              <a:defRPr/>
            </a:lvl1pPr>
          </a:lstStyle>
          <a:p>
            <a:r>
              <a:rPr lang="en-US" smtClean="0"/>
              <a:t>Click icon to add picture</a:t>
            </a:r>
            <a:endParaRPr lang="en-US" dirty="0"/>
          </a:p>
        </p:txBody>
      </p:sp>
      <p:sp>
        <p:nvSpPr>
          <p:cNvPr id="35" name="Text Placeholder 21">
            <a:extLst>
              <a:ext uri="{FF2B5EF4-FFF2-40B4-BE49-F238E27FC236}">
                <a16:creationId xmlns:a16="http://schemas.microsoft.com/office/drawing/2014/main" id="{D77A5E11-842C-4FB6-815C-DFB3ABB62700}"/>
              </a:ext>
            </a:extLst>
          </p:cNvPr>
          <p:cNvSpPr>
            <a:spLocks noGrp="1"/>
          </p:cNvSpPr>
          <p:nvPr>
            <p:ph type="body" sz="quarter" idx="28"/>
          </p:nvPr>
        </p:nvSpPr>
        <p:spPr>
          <a:xfrm>
            <a:off x="360044"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en-US" smtClean="0"/>
              <a:t>Edit Master text styles</a:t>
            </a:r>
          </a:p>
        </p:txBody>
      </p:sp>
      <p:sp>
        <p:nvSpPr>
          <p:cNvPr id="36" name="Content Placeholder 3">
            <a:extLst>
              <a:ext uri="{FF2B5EF4-FFF2-40B4-BE49-F238E27FC236}">
                <a16:creationId xmlns:a16="http://schemas.microsoft.com/office/drawing/2014/main" id="{608D3BA1-A495-4A81-AEDF-108083B425F7}"/>
              </a:ext>
            </a:extLst>
          </p:cNvPr>
          <p:cNvSpPr>
            <a:spLocks noGrp="1"/>
          </p:cNvSpPr>
          <p:nvPr>
            <p:ph sz="half" idx="29"/>
          </p:nvPr>
        </p:nvSpPr>
        <p:spPr>
          <a:xfrm>
            <a:off x="360044" y="3466045"/>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b-NO" noProof="0" dirty="0"/>
          </a:p>
        </p:txBody>
      </p:sp>
      <p:sp>
        <p:nvSpPr>
          <p:cNvPr id="34" name="Picture Placeholder 4">
            <a:extLst>
              <a:ext uri="{FF2B5EF4-FFF2-40B4-BE49-F238E27FC236}">
                <a16:creationId xmlns:a16="http://schemas.microsoft.com/office/drawing/2014/main" id="{8DBA5C73-7C13-4B90-AB3C-33800055D04C}"/>
              </a:ext>
            </a:extLst>
          </p:cNvPr>
          <p:cNvSpPr>
            <a:spLocks noGrp="1"/>
          </p:cNvSpPr>
          <p:nvPr>
            <p:ph type="pic" sz="quarter" idx="27"/>
          </p:nvPr>
        </p:nvSpPr>
        <p:spPr>
          <a:xfrm>
            <a:off x="4319317" y="1085197"/>
            <a:ext cx="3576295" cy="1523583"/>
          </a:xfrm>
          <a:noFill/>
        </p:spPr>
        <p:txBody>
          <a:bodyPr/>
          <a:lstStyle>
            <a:lvl1pPr>
              <a:buNone/>
              <a:defRPr/>
            </a:lvl1pPr>
          </a:lstStyle>
          <a:p>
            <a:r>
              <a:rPr lang="en-US" smtClean="0"/>
              <a:t>Click icon to add picture</a:t>
            </a:r>
            <a:endParaRPr lang="en-US" dirty="0"/>
          </a:p>
        </p:txBody>
      </p:sp>
      <p:sp>
        <p:nvSpPr>
          <p:cNvPr id="32" name="Text Placeholder 21">
            <a:extLst>
              <a:ext uri="{FF2B5EF4-FFF2-40B4-BE49-F238E27FC236}">
                <a16:creationId xmlns:a16="http://schemas.microsoft.com/office/drawing/2014/main" id="{A5F10688-3BD3-4100-93E4-DF84C9CFDBE2}"/>
              </a:ext>
            </a:extLst>
          </p:cNvPr>
          <p:cNvSpPr>
            <a:spLocks noGrp="1"/>
          </p:cNvSpPr>
          <p:nvPr>
            <p:ph type="body" sz="quarter" idx="25"/>
          </p:nvPr>
        </p:nvSpPr>
        <p:spPr>
          <a:xfrm>
            <a:off x="4319317"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en-US" smtClean="0"/>
              <a:t>Edit Master text styles</a:t>
            </a:r>
          </a:p>
        </p:txBody>
      </p:sp>
      <p:sp>
        <p:nvSpPr>
          <p:cNvPr id="33" name="Content Placeholder 3">
            <a:extLst>
              <a:ext uri="{FF2B5EF4-FFF2-40B4-BE49-F238E27FC236}">
                <a16:creationId xmlns:a16="http://schemas.microsoft.com/office/drawing/2014/main" id="{3F640CBC-9652-48BE-BF08-FD238D950C8A}"/>
              </a:ext>
            </a:extLst>
          </p:cNvPr>
          <p:cNvSpPr>
            <a:spLocks noGrp="1"/>
          </p:cNvSpPr>
          <p:nvPr>
            <p:ph sz="half" idx="26"/>
          </p:nvPr>
        </p:nvSpPr>
        <p:spPr>
          <a:xfrm>
            <a:off x="4319318" y="3466046"/>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b-NO" noProof="0" dirty="0"/>
          </a:p>
        </p:txBody>
      </p:sp>
      <p:sp>
        <p:nvSpPr>
          <p:cNvPr id="24" name="Picture Placeholder 4">
            <a:extLst>
              <a:ext uri="{FF2B5EF4-FFF2-40B4-BE49-F238E27FC236}">
                <a16:creationId xmlns:a16="http://schemas.microsoft.com/office/drawing/2014/main" id="{A93925D5-5699-4BE0-AEE8-00634046ACBA}"/>
              </a:ext>
            </a:extLst>
          </p:cNvPr>
          <p:cNvSpPr>
            <a:spLocks noGrp="1"/>
          </p:cNvSpPr>
          <p:nvPr>
            <p:ph type="pic" sz="quarter" idx="24"/>
          </p:nvPr>
        </p:nvSpPr>
        <p:spPr>
          <a:xfrm>
            <a:off x="8255658" y="1085197"/>
            <a:ext cx="3576295" cy="1523583"/>
          </a:xfrm>
          <a:noFill/>
        </p:spPr>
        <p:txBody>
          <a:bodyPr/>
          <a:lstStyle>
            <a:lvl1pPr>
              <a:buNone/>
              <a:defRPr/>
            </a:lvl1pPr>
          </a:lstStyle>
          <a:p>
            <a:r>
              <a:rPr lang="en-US" smtClean="0"/>
              <a:t>Click icon to add picture</a:t>
            </a:r>
            <a:endParaRPr lang="en-US" dirty="0"/>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8255658"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en-US" smtClean="0"/>
              <a:t>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8255659" y="3466046"/>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b-NO" noProof="0" dirty="0"/>
          </a:p>
        </p:txBody>
      </p:sp>
      <p:sp>
        <p:nvSpPr>
          <p:cNvPr id="16" name="Footer Placeholder 4">
            <a:extLst>
              <a:ext uri="{FF2B5EF4-FFF2-40B4-BE49-F238E27FC236}">
                <a16:creationId xmlns:a16="http://schemas.microsoft.com/office/drawing/2014/main" id="{536D8A58-B677-4BBF-8564-3532CB713FA1}"/>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Tree>
    <p:extLst>
      <p:ext uri="{BB962C8B-B14F-4D97-AF65-F5344CB8AC3E}">
        <p14:creationId xmlns:p14="http://schemas.microsoft.com/office/powerpoint/2010/main" val="2818459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e tekstbokser">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AE5EE307-16A7-4BB4-826C-FE03F2BC5A6B}"/>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18" name="addin_colorbox" hidden="1">
            <a:extLst>
              <a:ext uri="{FF2B5EF4-FFF2-40B4-BE49-F238E27FC236}">
                <a16:creationId xmlns:a16="http://schemas.microsoft.com/office/drawing/2014/main" id="{68D8861A-56FC-49BC-BC70-59F04372E49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9" name="addin_title" hidden="1">
            <a:extLst>
              <a:ext uri="{FF2B5EF4-FFF2-40B4-BE49-F238E27FC236}">
                <a16:creationId xmlns:a16="http://schemas.microsoft.com/office/drawing/2014/main" id="{3435CB16-27EC-4FA8-AFCE-C153EAACC1A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0" name="addin_text" hidden="1">
            <a:extLst>
              <a:ext uri="{FF2B5EF4-FFF2-40B4-BE49-F238E27FC236}">
                <a16:creationId xmlns:a16="http://schemas.microsoft.com/office/drawing/2014/main" id="{EAA5BB91-F0F7-40F1-B570-8C015BFB6B14}"/>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1" name="addin_image" hidden="1">
            <a:extLst>
              <a:ext uri="{FF2B5EF4-FFF2-40B4-BE49-F238E27FC236}">
                <a16:creationId xmlns:a16="http://schemas.microsoft.com/office/drawing/2014/main" id="{314857CC-CD3A-4093-9A62-A81D04F21733}"/>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2" name="addin_grouplist" hidden="1">
            <a:extLst>
              <a:ext uri="{FF2B5EF4-FFF2-40B4-BE49-F238E27FC236}">
                <a16:creationId xmlns:a16="http://schemas.microsoft.com/office/drawing/2014/main" id="{CD991C7D-082B-4C2A-9D04-5C93FD4BFAF9}"/>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6" name="addin_logo" hidden="1">
            <a:extLst>
              <a:ext uri="{FF2B5EF4-FFF2-40B4-BE49-F238E27FC236}">
                <a16:creationId xmlns:a16="http://schemas.microsoft.com/office/drawing/2014/main" id="{CDE1D328-C358-480F-B3D9-0D7F90E1FCD9}"/>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7" name="addin_fillplaceholders" hidden="1">
            <a:extLst>
              <a:ext uri="{FF2B5EF4-FFF2-40B4-BE49-F238E27FC236}">
                <a16:creationId xmlns:a16="http://schemas.microsoft.com/office/drawing/2014/main" id="{F6A83423-DC11-43BA-B76B-FDF05773D562}"/>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8" name="addin_colorlist" hidden="1">
            <a:extLst>
              <a:ext uri="{FF2B5EF4-FFF2-40B4-BE49-F238E27FC236}">
                <a16:creationId xmlns:a16="http://schemas.microsoft.com/office/drawing/2014/main" id="{6A73BA5A-B3F5-4DE9-BB13-AF73702D706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9" name="addin_background" hidden="1">
            <a:extLst>
              <a:ext uri="{FF2B5EF4-FFF2-40B4-BE49-F238E27FC236}">
                <a16:creationId xmlns:a16="http://schemas.microsoft.com/office/drawing/2014/main" id="{9FE72A3E-01F8-412E-8E98-2BDAA4A674B4}"/>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3" name="Title 1">
            <a:extLst>
              <a:ext uri="{FF2B5EF4-FFF2-40B4-BE49-F238E27FC236}">
                <a16:creationId xmlns:a16="http://schemas.microsoft.com/office/drawing/2014/main" id="{58AF55B9-1670-44D0-B63B-7F29554D4D19}"/>
              </a:ext>
            </a:extLst>
          </p:cNvPr>
          <p:cNvSpPr>
            <a:spLocks noGrp="1"/>
          </p:cNvSpPr>
          <p:nvPr>
            <p:ph type="title"/>
          </p:nvPr>
        </p:nvSpPr>
        <p:spPr>
          <a:xfrm>
            <a:off x="360044" y="360045"/>
            <a:ext cx="11471910" cy="542658"/>
          </a:xfrm>
        </p:spPr>
        <p:txBody>
          <a:bodyPr/>
          <a:lstStyle>
            <a:lvl1pPr>
              <a:defRPr sz="3500"/>
            </a:lvl1pPr>
          </a:lstStyle>
          <a:p>
            <a:r>
              <a:rPr lang="en-US" noProof="0" smtClean="0"/>
              <a:t>Click to edit Master title style</a:t>
            </a:r>
            <a:endParaRPr lang="nb-NO" noProof="0" dirty="0"/>
          </a:p>
        </p:txBody>
      </p:sp>
      <p:sp>
        <p:nvSpPr>
          <p:cNvPr id="24" name="Subtitle 2">
            <a:extLst>
              <a:ext uri="{FF2B5EF4-FFF2-40B4-BE49-F238E27FC236}">
                <a16:creationId xmlns:a16="http://schemas.microsoft.com/office/drawing/2014/main" id="{91211FBE-673D-4273-A607-B348AAB51CAD}"/>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smtClean="0"/>
              <a:t>Click to edit Master subtitle style</a:t>
            </a:r>
            <a:endParaRPr lang="en-US" dirty="0"/>
          </a:p>
        </p:txBody>
      </p:sp>
      <p:sp>
        <p:nvSpPr>
          <p:cNvPr id="46" name="Text Placeholder 21">
            <a:extLst>
              <a:ext uri="{FF2B5EF4-FFF2-40B4-BE49-F238E27FC236}">
                <a16:creationId xmlns:a16="http://schemas.microsoft.com/office/drawing/2014/main" id="{B72D2E40-18A8-4D11-A79B-F130A143E05C}"/>
              </a:ext>
            </a:extLst>
          </p:cNvPr>
          <p:cNvSpPr>
            <a:spLocks noGrp="1"/>
          </p:cNvSpPr>
          <p:nvPr>
            <p:ph type="body" sz="quarter" idx="30"/>
          </p:nvPr>
        </p:nvSpPr>
        <p:spPr>
          <a:xfrm>
            <a:off x="360043"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smtClean="0"/>
              <a:t>Edit Master text styles</a:t>
            </a:r>
          </a:p>
        </p:txBody>
      </p:sp>
      <p:sp>
        <p:nvSpPr>
          <p:cNvPr id="45" name="Content Placeholder 3">
            <a:extLst>
              <a:ext uri="{FF2B5EF4-FFF2-40B4-BE49-F238E27FC236}">
                <a16:creationId xmlns:a16="http://schemas.microsoft.com/office/drawing/2014/main" id="{FBF46E5C-C7CD-4024-B778-D17BB07C10CB}"/>
              </a:ext>
            </a:extLst>
          </p:cNvPr>
          <p:cNvSpPr>
            <a:spLocks noGrp="1"/>
          </p:cNvSpPr>
          <p:nvPr>
            <p:ph sz="half" idx="29"/>
          </p:nvPr>
        </p:nvSpPr>
        <p:spPr>
          <a:xfrm>
            <a:off x="360043"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b-NO" noProof="0" dirty="0"/>
          </a:p>
        </p:txBody>
      </p:sp>
      <p:sp>
        <p:nvSpPr>
          <p:cNvPr id="44" name="Text Placeholder 21">
            <a:extLst>
              <a:ext uri="{FF2B5EF4-FFF2-40B4-BE49-F238E27FC236}">
                <a16:creationId xmlns:a16="http://schemas.microsoft.com/office/drawing/2014/main" id="{3E2AF5D0-334B-4117-BADC-AC9D08C21C55}"/>
              </a:ext>
            </a:extLst>
          </p:cNvPr>
          <p:cNvSpPr>
            <a:spLocks noGrp="1"/>
          </p:cNvSpPr>
          <p:nvPr>
            <p:ph type="body" sz="quarter" idx="28"/>
          </p:nvPr>
        </p:nvSpPr>
        <p:spPr>
          <a:xfrm>
            <a:off x="3303805"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smtClean="0"/>
              <a:t>Edit Master text styles</a:t>
            </a:r>
          </a:p>
        </p:txBody>
      </p:sp>
      <p:sp>
        <p:nvSpPr>
          <p:cNvPr id="43" name="Content Placeholder 3">
            <a:extLst>
              <a:ext uri="{FF2B5EF4-FFF2-40B4-BE49-F238E27FC236}">
                <a16:creationId xmlns:a16="http://schemas.microsoft.com/office/drawing/2014/main" id="{542EDCC5-87FC-4341-AA76-9AE955848C54}"/>
              </a:ext>
            </a:extLst>
          </p:cNvPr>
          <p:cNvSpPr>
            <a:spLocks noGrp="1"/>
          </p:cNvSpPr>
          <p:nvPr>
            <p:ph sz="half" idx="27"/>
          </p:nvPr>
        </p:nvSpPr>
        <p:spPr>
          <a:xfrm>
            <a:off x="3303805"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b-NO" noProof="0" dirty="0"/>
          </a:p>
        </p:txBody>
      </p:sp>
      <p:sp>
        <p:nvSpPr>
          <p:cNvPr id="42" name="Text Placeholder 21">
            <a:extLst>
              <a:ext uri="{FF2B5EF4-FFF2-40B4-BE49-F238E27FC236}">
                <a16:creationId xmlns:a16="http://schemas.microsoft.com/office/drawing/2014/main" id="{B6D298D6-0193-4F36-B987-5B03BFD64A79}"/>
              </a:ext>
            </a:extLst>
          </p:cNvPr>
          <p:cNvSpPr>
            <a:spLocks noGrp="1"/>
          </p:cNvSpPr>
          <p:nvPr>
            <p:ph type="body" sz="quarter" idx="26"/>
          </p:nvPr>
        </p:nvSpPr>
        <p:spPr>
          <a:xfrm>
            <a:off x="6205961"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smtClean="0"/>
              <a:t>Edit Master text styles</a:t>
            </a:r>
          </a:p>
        </p:txBody>
      </p:sp>
      <p:sp>
        <p:nvSpPr>
          <p:cNvPr id="41" name="Content Placeholder 3">
            <a:extLst>
              <a:ext uri="{FF2B5EF4-FFF2-40B4-BE49-F238E27FC236}">
                <a16:creationId xmlns:a16="http://schemas.microsoft.com/office/drawing/2014/main" id="{E25FBBCD-FAB3-496C-9023-BEA9649A7EA4}"/>
              </a:ext>
            </a:extLst>
          </p:cNvPr>
          <p:cNvSpPr>
            <a:spLocks noGrp="1"/>
          </p:cNvSpPr>
          <p:nvPr>
            <p:ph sz="half" idx="25"/>
          </p:nvPr>
        </p:nvSpPr>
        <p:spPr>
          <a:xfrm>
            <a:off x="6205961"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b-NO" noProof="0" dirty="0"/>
          </a:p>
        </p:txBody>
      </p:sp>
      <p:sp>
        <p:nvSpPr>
          <p:cNvPr id="25" name="Text Placeholder 21">
            <a:extLst>
              <a:ext uri="{FF2B5EF4-FFF2-40B4-BE49-F238E27FC236}">
                <a16:creationId xmlns:a16="http://schemas.microsoft.com/office/drawing/2014/main" id="{84EBD52D-9372-4482-9683-865699B9658F}"/>
              </a:ext>
            </a:extLst>
          </p:cNvPr>
          <p:cNvSpPr>
            <a:spLocks noGrp="1"/>
          </p:cNvSpPr>
          <p:nvPr>
            <p:ph type="body" sz="quarter" idx="24"/>
          </p:nvPr>
        </p:nvSpPr>
        <p:spPr>
          <a:xfrm>
            <a:off x="9108118"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smtClean="0"/>
              <a:t>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108117"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b-NO" noProof="0" dirty="0"/>
          </a:p>
        </p:txBody>
      </p:sp>
    </p:spTree>
    <p:extLst>
      <p:ext uri="{BB962C8B-B14F-4D97-AF65-F5344CB8AC3E}">
        <p14:creationId xmlns:p14="http://schemas.microsoft.com/office/powerpoint/2010/main" val="1589110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e bilder topp">
    <p:spTree>
      <p:nvGrpSpPr>
        <p:cNvPr id="1" name=""/>
        <p:cNvGrpSpPr/>
        <p:nvPr/>
      </p:nvGrpSpPr>
      <p:grpSpPr>
        <a:xfrm>
          <a:off x="0" y="0"/>
          <a:ext cx="0" cy="0"/>
          <a:chOff x="0" y="0"/>
          <a:chExt cx="0" cy="0"/>
        </a:xfrm>
      </p:grpSpPr>
      <p:sp>
        <p:nvSpPr>
          <p:cNvPr id="19" name="Footer Placeholder 4">
            <a:extLst>
              <a:ext uri="{FF2B5EF4-FFF2-40B4-BE49-F238E27FC236}">
                <a16:creationId xmlns:a16="http://schemas.microsoft.com/office/drawing/2014/main" id="{9C3F215E-98D7-4E75-AF2C-6DC421F9F514}"/>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24" name="addin_colorbox" hidden="1">
            <a:extLst>
              <a:ext uri="{FF2B5EF4-FFF2-40B4-BE49-F238E27FC236}">
                <a16:creationId xmlns:a16="http://schemas.microsoft.com/office/drawing/2014/main" id="{CCB23F58-B073-414A-9542-826ED845D63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31" name="addin_title" hidden="1">
            <a:extLst>
              <a:ext uri="{FF2B5EF4-FFF2-40B4-BE49-F238E27FC236}">
                <a16:creationId xmlns:a16="http://schemas.microsoft.com/office/drawing/2014/main" id="{E0B8CF1B-2796-41B4-98A5-9AA3E93611FE}"/>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32" name="addin_text" hidden="1">
            <a:extLst>
              <a:ext uri="{FF2B5EF4-FFF2-40B4-BE49-F238E27FC236}">
                <a16:creationId xmlns:a16="http://schemas.microsoft.com/office/drawing/2014/main" id="{F306296F-A7F1-41BF-B943-C7D7FA14781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33" name="addin_image" hidden="1">
            <a:extLst>
              <a:ext uri="{FF2B5EF4-FFF2-40B4-BE49-F238E27FC236}">
                <a16:creationId xmlns:a16="http://schemas.microsoft.com/office/drawing/2014/main" id="{C5CBAE70-7714-47C3-82CB-B11634DACAEB}"/>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4" name="addin_grouplist" hidden="1">
            <a:extLst>
              <a:ext uri="{FF2B5EF4-FFF2-40B4-BE49-F238E27FC236}">
                <a16:creationId xmlns:a16="http://schemas.microsoft.com/office/drawing/2014/main" id="{99881E91-E858-4E37-8704-3C1818D3175A}"/>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35" name="addin_logo" hidden="1">
            <a:extLst>
              <a:ext uri="{FF2B5EF4-FFF2-40B4-BE49-F238E27FC236}">
                <a16:creationId xmlns:a16="http://schemas.microsoft.com/office/drawing/2014/main" id="{D574164F-9CA4-4A10-8C31-D4E2B17D20C6}"/>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6" name="addin_fillplaceholders" hidden="1">
            <a:extLst>
              <a:ext uri="{FF2B5EF4-FFF2-40B4-BE49-F238E27FC236}">
                <a16:creationId xmlns:a16="http://schemas.microsoft.com/office/drawing/2014/main" id="{36B7DCBD-44E1-493E-85B0-E828E93D937C}"/>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37" name="addin_colorlist" hidden="1">
            <a:extLst>
              <a:ext uri="{FF2B5EF4-FFF2-40B4-BE49-F238E27FC236}">
                <a16:creationId xmlns:a16="http://schemas.microsoft.com/office/drawing/2014/main" id="{E563F0D4-11F4-42DD-9931-F4F51432C39A}"/>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38" name="addin_background" hidden="1">
            <a:extLst>
              <a:ext uri="{FF2B5EF4-FFF2-40B4-BE49-F238E27FC236}">
                <a16:creationId xmlns:a16="http://schemas.microsoft.com/office/drawing/2014/main" id="{6A47E99E-21A0-4BFE-92CC-423622BC33AB}"/>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3" name="Title 1">
            <a:extLst>
              <a:ext uri="{FF2B5EF4-FFF2-40B4-BE49-F238E27FC236}">
                <a16:creationId xmlns:a16="http://schemas.microsoft.com/office/drawing/2014/main" id="{EF847B60-F309-4884-9832-357BAAD65810}"/>
              </a:ext>
            </a:extLst>
          </p:cNvPr>
          <p:cNvSpPr>
            <a:spLocks noGrp="1"/>
          </p:cNvSpPr>
          <p:nvPr>
            <p:ph type="title"/>
          </p:nvPr>
        </p:nvSpPr>
        <p:spPr>
          <a:xfrm>
            <a:off x="360044" y="360045"/>
            <a:ext cx="11471910" cy="542658"/>
          </a:xfrm>
        </p:spPr>
        <p:txBody>
          <a:bodyPr/>
          <a:lstStyle>
            <a:lvl1pPr>
              <a:defRPr sz="3500"/>
            </a:lvl1pPr>
          </a:lstStyle>
          <a:p>
            <a:r>
              <a:rPr lang="en-US" noProof="0" smtClean="0"/>
              <a:t>Click to edit Master title style</a:t>
            </a:r>
            <a:endParaRPr lang="nb-NO" noProof="0" dirty="0"/>
          </a:p>
        </p:txBody>
      </p:sp>
      <p:sp>
        <p:nvSpPr>
          <p:cNvPr id="21" name="Picture Placeholder 4">
            <a:extLst>
              <a:ext uri="{FF2B5EF4-FFF2-40B4-BE49-F238E27FC236}">
                <a16:creationId xmlns:a16="http://schemas.microsoft.com/office/drawing/2014/main" id="{DC80BDF2-BFAE-4432-9B71-EC93BBDB2643}"/>
              </a:ext>
            </a:extLst>
          </p:cNvPr>
          <p:cNvSpPr>
            <a:spLocks noGrp="1"/>
          </p:cNvSpPr>
          <p:nvPr>
            <p:ph type="pic" sz="quarter" idx="23"/>
          </p:nvPr>
        </p:nvSpPr>
        <p:spPr>
          <a:xfrm>
            <a:off x="360043" y="1081366"/>
            <a:ext cx="2736980" cy="1523583"/>
          </a:xfrm>
          <a:noFill/>
        </p:spPr>
        <p:txBody>
          <a:bodyPr/>
          <a:lstStyle>
            <a:lvl1pPr>
              <a:buNone/>
              <a:defRPr/>
            </a:lvl1pPr>
          </a:lstStyle>
          <a:p>
            <a:r>
              <a:rPr lang="en-US" smtClean="0"/>
              <a:t>Click icon to add picture</a:t>
            </a:r>
            <a:endParaRPr lang="en-US" dirty="0"/>
          </a:p>
        </p:txBody>
      </p:sp>
      <p:sp>
        <p:nvSpPr>
          <p:cNvPr id="16" name="Subtitle 2">
            <a:extLst>
              <a:ext uri="{FF2B5EF4-FFF2-40B4-BE49-F238E27FC236}">
                <a16:creationId xmlns:a16="http://schemas.microsoft.com/office/drawing/2014/main" id="{11FE7522-682F-43A2-922B-D0B51A4624B9}"/>
              </a:ext>
            </a:extLst>
          </p:cNvPr>
          <p:cNvSpPr>
            <a:spLocks noGrp="1"/>
          </p:cNvSpPr>
          <p:nvPr>
            <p:ph type="subTitle" idx="13"/>
          </p:nvPr>
        </p:nvSpPr>
        <p:spPr>
          <a:xfrm>
            <a:off x="360043" y="2790811"/>
            <a:ext cx="2736980" cy="318644"/>
          </a:xfrm>
        </p:spPr>
        <p:txBody>
          <a:bodyPr anchor="t"/>
          <a:lstStyle>
            <a:lvl1pPr marL="0" indent="0" algn="l">
              <a:buNone/>
              <a:defRPr sz="15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smtClean="0"/>
              <a:t>Click to edit Master subtitle style</a:t>
            </a:r>
            <a:endParaRPr lang="en-US" dirty="0"/>
          </a:p>
        </p:txBody>
      </p:sp>
      <p:sp>
        <p:nvSpPr>
          <p:cNvPr id="30" name="Content Placeholder 3">
            <a:extLst>
              <a:ext uri="{FF2B5EF4-FFF2-40B4-BE49-F238E27FC236}">
                <a16:creationId xmlns:a16="http://schemas.microsoft.com/office/drawing/2014/main" id="{480D74DD-4A50-49DD-9306-A23A22079643}"/>
              </a:ext>
            </a:extLst>
          </p:cNvPr>
          <p:cNvSpPr>
            <a:spLocks noGrp="1"/>
          </p:cNvSpPr>
          <p:nvPr>
            <p:ph sz="half" idx="30"/>
          </p:nvPr>
        </p:nvSpPr>
        <p:spPr>
          <a:xfrm>
            <a:off x="360043" y="3292760"/>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b-NO" noProof="0" dirty="0"/>
          </a:p>
        </p:txBody>
      </p:sp>
      <p:sp>
        <p:nvSpPr>
          <p:cNvPr id="5" name="Picture Placeholder 4">
            <a:extLst>
              <a:ext uri="{FF2B5EF4-FFF2-40B4-BE49-F238E27FC236}">
                <a16:creationId xmlns:a16="http://schemas.microsoft.com/office/drawing/2014/main" id="{E388075E-3AFC-4298-92EB-455858EE4D00}"/>
              </a:ext>
            </a:extLst>
          </p:cNvPr>
          <p:cNvSpPr>
            <a:spLocks noGrp="1"/>
          </p:cNvSpPr>
          <p:nvPr>
            <p:ph type="pic" sz="quarter" idx="22"/>
          </p:nvPr>
        </p:nvSpPr>
        <p:spPr>
          <a:xfrm>
            <a:off x="3286576" y="1081366"/>
            <a:ext cx="2736980" cy="1523583"/>
          </a:xfrm>
          <a:noFill/>
        </p:spPr>
        <p:txBody>
          <a:bodyPr/>
          <a:lstStyle>
            <a:lvl1pPr>
              <a:buNone/>
              <a:defRPr/>
            </a:lvl1pPr>
          </a:lstStyle>
          <a:p>
            <a:r>
              <a:rPr lang="en-US" smtClean="0"/>
              <a:t>Click icon to add picture</a:t>
            </a:r>
            <a:endParaRPr lang="en-US" dirty="0"/>
          </a:p>
        </p:txBody>
      </p:sp>
      <p:sp>
        <p:nvSpPr>
          <p:cNvPr id="22" name="Text Placeholder 21">
            <a:extLst>
              <a:ext uri="{FF2B5EF4-FFF2-40B4-BE49-F238E27FC236}">
                <a16:creationId xmlns:a16="http://schemas.microsoft.com/office/drawing/2014/main" id="{C5EE1A38-0897-4573-99F1-2AAFFB9267F8}"/>
              </a:ext>
            </a:extLst>
          </p:cNvPr>
          <p:cNvSpPr>
            <a:spLocks noGrp="1"/>
          </p:cNvSpPr>
          <p:nvPr>
            <p:ph type="body" sz="quarter" idx="17"/>
          </p:nvPr>
        </p:nvSpPr>
        <p:spPr>
          <a:xfrm>
            <a:off x="3286576" y="2790811"/>
            <a:ext cx="2736980" cy="318644"/>
          </a:xfrm>
        </p:spPr>
        <p:txBody>
          <a:bodyPr anchor="t"/>
          <a:lstStyle>
            <a:lvl1pPr>
              <a:buNone/>
              <a:defRPr lang="en-US" sz="1500" kern="1200" dirty="0">
                <a:solidFill>
                  <a:schemeClr val="tx1"/>
                </a:solidFill>
                <a:latin typeface="+mn-lt"/>
                <a:ea typeface="+mn-ea"/>
                <a:cs typeface="+mn-cs"/>
              </a:defRPr>
            </a:lvl1pPr>
          </a:lstStyle>
          <a:p>
            <a:pPr lvl="0"/>
            <a:r>
              <a:rPr lang="en-US" smtClean="0"/>
              <a:t>Edit Master text styles</a:t>
            </a:r>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286576"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b-NO" noProof="0" dirty="0"/>
          </a:p>
        </p:txBody>
      </p:sp>
      <p:sp>
        <p:nvSpPr>
          <p:cNvPr id="25" name="Picture Placeholder 4">
            <a:extLst>
              <a:ext uri="{FF2B5EF4-FFF2-40B4-BE49-F238E27FC236}">
                <a16:creationId xmlns:a16="http://schemas.microsoft.com/office/drawing/2014/main" id="{3D1BDEE6-8393-45A2-903D-6459074B303C}"/>
              </a:ext>
            </a:extLst>
          </p:cNvPr>
          <p:cNvSpPr>
            <a:spLocks noGrp="1"/>
          </p:cNvSpPr>
          <p:nvPr>
            <p:ph type="pic" sz="quarter" idx="25"/>
          </p:nvPr>
        </p:nvSpPr>
        <p:spPr>
          <a:xfrm>
            <a:off x="6192987" y="1081366"/>
            <a:ext cx="2736980" cy="1523583"/>
          </a:xfrm>
          <a:noFill/>
        </p:spPr>
        <p:txBody>
          <a:bodyPr/>
          <a:lstStyle>
            <a:lvl1pPr>
              <a:buNone/>
              <a:defRPr/>
            </a:lvl1pPr>
          </a:lstStyle>
          <a:p>
            <a:r>
              <a:rPr lang="en-US" smtClean="0"/>
              <a:t>Click icon to add picture</a:t>
            </a:r>
            <a:endParaRPr lang="en-US" dirty="0"/>
          </a:p>
        </p:txBody>
      </p:sp>
      <p:sp>
        <p:nvSpPr>
          <p:cNvPr id="20" name="Text Placeholder 21">
            <a:extLst>
              <a:ext uri="{FF2B5EF4-FFF2-40B4-BE49-F238E27FC236}">
                <a16:creationId xmlns:a16="http://schemas.microsoft.com/office/drawing/2014/main" id="{2D7B525A-A39D-4409-889F-3E50319F94F3}"/>
              </a:ext>
            </a:extLst>
          </p:cNvPr>
          <p:cNvSpPr>
            <a:spLocks noGrp="1"/>
          </p:cNvSpPr>
          <p:nvPr>
            <p:ph type="body" sz="quarter" idx="24"/>
          </p:nvPr>
        </p:nvSpPr>
        <p:spPr>
          <a:xfrm>
            <a:off x="6192987" y="2790811"/>
            <a:ext cx="2736980" cy="318644"/>
          </a:xfrm>
        </p:spPr>
        <p:txBody>
          <a:bodyPr anchor="t"/>
          <a:lstStyle>
            <a:lvl1pPr>
              <a:buNone/>
              <a:defRPr lang="en-US" sz="1500" kern="1200" dirty="0">
                <a:solidFill>
                  <a:schemeClr val="tx1"/>
                </a:solidFill>
                <a:latin typeface="+mn-lt"/>
                <a:ea typeface="+mn-ea"/>
                <a:cs typeface="+mn-cs"/>
              </a:defRPr>
            </a:lvl1pPr>
          </a:lstStyle>
          <a:p>
            <a:pPr lvl="0"/>
            <a:r>
              <a:rPr lang="en-US" smtClean="0"/>
              <a:t>Edit Master text styles</a:t>
            </a:r>
          </a:p>
        </p:txBody>
      </p:sp>
      <p:sp>
        <p:nvSpPr>
          <p:cNvPr id="28" name="Content Placeholder 3">
            <a:extLst>
              <a:ext uri="{FF2B5EF4-FFF2-40B4-BE49-F238E27FC236}">
                <a16:creationId xmlns:a16="http://schemas.microsoft.com/office/drawing/2014/main" id="{A3C6FFF7-1BD6-4C2E-949A-7AEAD2340CC4}"/>
              </a:ext>
            </a:extLst>
          </p:cNvPr>
          <p:cNvSpPr>
            <a:spLocks noGrp="1"/>
          </p:cNvSpPr>
          <p:nvPr>
            <p:ph sz="half" idx="28"/>
          </p:nvPr>
        </p:nvSpPr>
        <p:spPr>
          <a:xfrm>
            <a:off x="6192987"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b-NO" noProof="0" dirty="0"/>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9094974" y="1081366"/>
            <a:ext cx="2736980" cy="1523583"/>
          </a:xfrm>
          <a:noFill/>
        </p:spPr>
        <p:txBody>
          <a:bodyPr/>
          <a:lstStyle>
            <a:lvl1pPr>
              <a:buNone/>
              <a:defRPr/>
            </a:lvl1pPr>
          </a:lstStyle>
          <a:p>
            <a:r>
              <a:rPr lang="en-US" smtClean="0"/>
              <a:t>Click icon to add picture</a:t>
            </a:r>
            <a:endParaRPr lang="en-US" dirty="0"/>
          </a:p>
        </p:txBody>
      </p:sp>
      <p:sp>
        <p:nvSpPr>
          <p:cNvPr id="26" name="Text Placeholder 21">
            <a:extLst>
              <a:ext uri="{FF2B5EF4-FFF2-40B4-BE49-F238E27FC236}">
                <a16:creationId xmlns:a16="http://schemas.microsoft.com/office/drawing/2014/main" id="{22AA6F0B-4FE7-4E1E-A833-9372AA448897}"/>
              </a:ext>
            </a:extLst>
          </p:cNvPr>
          <p:cNvSpPr>
            <a:spLocks noGrp="1"/>
          </p:cNvSpPr>
          <p:nvPr>
            <p:ph type="body" sz="quarter" idx="26"/>
          </p:nvPr>
        </p:nvSpPr>
        <p:spPr>
          <a:xfrm>
            <a:off x="9094974" y="2790811"/>
            <a:ext cx="2716858" cy="318644"/>
          </a:xfrm>
        </p:spPr>
        <p:txBody>
          <a:bodyPr anchor="t"/>
          <a:lstStyle>
            <a:lvl1pPr>
              <a:buNone/>
              <a:defRPr lang="en-US" sz="1500" kern="1200" dirty="0">
                <a:solidFill>
                  <a:schemeClr val="tx1"/>
                </a:solidFill>
                <a:latin typeface="+mn-lt"/>
                <a:ea typeface="+mn-ea"/>
                <a:cs typeface="+mn-cs"/>
              </a:defRPr>
            </a:lvl1pPr>
          </a:lstStyle>
          <a:p>
            <a:pPr lvl="0"/>
            <a:r>
              <a:rPr lang="en-US" smtClean="0"/>
              <a:t>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094974" y="3292761"/>
            <a:ext cx="2736980" cy="2376197"/>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b-NO" noProof="0" dirty="0"/>
          </a:p>
        </p:txBody>
      </p:sp>
    </p:spTree>
    <p:extLst>
      <p:ext uri="{BB962C8B-B14F-4D97-AF65-F5344CB8AC3E}">
        <p14:creationId xmlns:p14="http://schemas.microsoft.com/office/powerpoint/2010/main" val="1028994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bilder ">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E78C22F4-77A5-4B84-BD5E-2A59A32FB50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8" name="Slide Number Placeholder 17">
            <a:extLst>
              <a:ext uri="{FF2B5EF4-FFF2-40B4-BE49-F238E27FC236}">
                <a16:creationId xmlns:a16="http://schemas.microsoft.com/office/drawing/2014/main" id="{FAE41322-259C-45E1-8EBA-CD9AEBC31A7F}"/>
              </a:ext>
            </a:extLst>
          </p:cNvPr>
          <p:cNvSpPr>
            <a:spLocks noGrp="1"/>
          </p:cNvSpPr>
          <p:nvPr>
            <p:ph type="sldNum" sz="quarter" idx="19"/>
          </p:nvPr>
        </p:nvSpPr>
        <p:spPr/>
        <p:txBody>
          <a:bodyPr/>
          <a:lstStyle/>
          <a:p>
            <a:r>
              <a:rPr lang="en-US"/>
              <a:t>Side </a:t>
            </a:r>
            <a:fld id="{5251F420-7306-4E7C-A79E-F31A38F7D392}" type="slidenum">
              <a:rPr lang="en-US" smtClean="0"/>
              <a:pPr/>
              <a:t>‹#›</a:t>
            </a:fld>
            <a:endParaRPr lang="en-US" dirty="0"/>
          </a:p>
        </p:txBody>
      </p:sp>
      <p:sp>
        <p:nvSpPr>
          <p:cNvPr id="11" name="Title 1">
            <a:extLst>
              <a:ext uri="{FF2B5EF4-FFF2-40B4-BE49-F238E27FC236}">
                <a16:creationId xmlns:a16="http://schemas.microsoft.com/office/drawing/2014/main" id="{84C2A117-22FA-459F-976D-25DB69F1580C}"/>
              </a:ext>
            </a:extLst>
          </p:cNvPr>
          <p:cNvSpPr>
            <a:spLocks noGrp="1"/>
          </p:cNvSpPr>
          <p:nvPr>
            <p:ph type="title"/>
          </p:nvPr>
        </p:nvSpPr>
        <p:spPr>
          <a:xfrm>
            <a:off x="360044" y="360045"/>
            <a:ext cx="11471910" cy="542658"/>
          </a:xfrm>
        </p:spPr>
        <p:txBody>
          <a:bodyPr/>
          <a:lstStyle>
            <a:lvl1pPr>
              <a:defRPr sz="3500"/>
            </a:lvl1pPr>
          </a:lstStyle>
          <a:p>
            <a:r>
              <a:rPr lang="en-US" noProof="0" smtClean="0"/>
              <a:t>Click to edit Master title style</a:t>
            </a:r>
            <a:endParaRPr lang="nb-NO" noProof="0" dirty="0"/>
          </a:p>
        </p:txBody>
      </p:sp>
      <p:sp>
        <p:nvSpPr>
          <p:cNvPr id="12" name="Subtitle 2">
            <a:extLst>
              <a:ext uri="{FF2B5EF4-FFF2-40B4-BE49-F238E27FC236}">
                <a16:creationId xmlns:a16="http://schemas.microsoft.com/office/drawing/2014/main" id="{547B788B-9E9A-45A9-B357-364F5972A249}"/>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smtClean="0"/>
              <a:t>Click to edit Master subtitle style</a:t>
            </a:r>
            <a:endParaRPr lang="en-US" dirty="0"/>
          </a:p>
        </p:txBody>
      </p:sp>
      <p:sp>
        <p:nvSpPr>
          <p:cNvPr id="2" name="Picture Placeholder 1">
            <a:extLst>
              <a:ext uri="{FF2B5EF4-FFF2-40B4-BE49-F238E27FC236}">
                <a16:creationId xmlns:a16="http://schemas.microsoft.com/office/drawing/2014/main" id="{D0001077-9CBF-4E3B-BC21-E948C160E969}"/>
              </a:ext>
            </a:extLst>
          </p:cNvPr>
          <p:cNvSpPr>
            <a:spLocks noGrp="1"/>
          </p:cNvSpPr>
          <p:nvPr>
            <p:ph type="pic" sz="quarter" idx="20"/>
          </p:nvPr>
        </p:nvSpPr>
        <p:spPr>
          <a:xfrm>
            <a:off x="360044" y="1757497"/>
            <a:ext cx="5611759" cy="3920059"/>
          </a:xfrm>
          <a:prstGeom prst="rect">
            <a:avLst/>
          </a:prstGeom>
          <a:noFill/>
        </p:spPr>
        <p:txBody>
          <a:bodyPr lIns="0" tIns="0" rIns="0" bIns="0"/>
          <a:lstStyle>
            <a:lvl1pPr>
              <a:buNone/>
              <a:defRPr/>
            </a:lvl1pPr>
          </a:lstStyle>
          <a:p>
            <a:r>
              <a:rPr lang="en-US" smtClean="0"/>
              <a:t>Click icon to add picture</a:t>
            </a:r>
            <a:endParaRPr lang="en-US" dirty="0"/>
          </a:p>
        </p:txBody>
      </p:sp>
      <p:sp>
        <p:nvSpPr>
          <p:cNvPr id="13" name="Text Placeholder 12">
            <a:extLst>
              <a:ext uri="{FF2B5EF4-FFF2-40B4-BE49-F238E27FC236}">
                <a16:creationId xmlns:a16="http://schemas.microsoft.com/office/drawing/2014/main" id="{D41D3FFA-A749-48E7-93B6-E3608A598DAF}"/>
              </a:ext>
            </a:extLst>
          </p:cNvPr>
          <p:cNvSpPr>
            <a:spLocks noGrp="1"/>
          </p:cNvSpPr>
          <p:nvPr>
            <p:ph type="body" sz="quarter" idx="15" hasCustomPrompt="1"/>
          </p:nvPr>
        </p:nvSpPr>
        <p:spPr>
          <a:xfrm>
            <a:off x="360045" y="5875993"/>
            <a:ext cx="5611759"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3" name="Picture Placeholder 2">
            <a:extLst>
              <a:ext uri="{FF2B5EF4-FFF2-40B4-BE49-F238E27FC236}">
                <a16:creationId xmlns:a16="http://schemas.microsoft.com/office/drawing/2014/main" id="{BB89F89F-F92D-4257-8097-9A576478EB56}"/>
              </a:ext>
            </a:extLst>
          </p:cNvPr>
          <p:cNvSpPr>
            <a:spLocks noGrp="1"/>
          </p:cNvSpPr>
          <p:nvPr>
            <p:ph type="pic" sz="quarter" idx="21"/>
          </p:nvPr>
        </p:nvSpPr>
        <p:spPr>
          <a:xfrm>
            <a:off x="6220199" y="1757497"/>
            <a:ext cx="5611759" cy="3920059"/>
          </a:xfrm>
          <a:prstGeom prst="rect">
            <a:avLst/>
          </a:prstGeom>
          <a:noFill/>
        </p:spPr>
        <p:txBody>
          <a:bodyPr lIns="0" tIns="0" rIns="0" bIns="0"/>
          <a:lstStyle>
            <a:lvl1pPr>
              <a:buNone/>
              <a:defRPr/>
            </a:lvl1pPr>
          </a:lstStyle>
          <a:p>
            <a:r>
              <a:rPr lang="en-US" smtClean="0"/>
              <a:t>Click icon to add picture</a:t>
            </a:r>
            <a:endParaRPr lang="en-US" dirty="0"/>
          </a:p>
        </p:txBody>
      </p:sp>
      <p:sp>
        <p:nvSpPr>
          <p:cNvPr id="14" name="Text Placeholder 12">
            <a:extLst>
              <a:ext uri="{FF2B5EF4-FFF2-40B4-BE49-F238E27FC236}">
                <a16:creationId xmlns:a16="http://schemas.microsoft.com/office/drawing/2014/main" id="{BD368394-9DFE-49F7-8B3A-C5D11ABAF3C1}"/>
              </a:ext>
            </a:extLst>
          </p:cNvPr>
          <p:cNvSpPr>
            <a:spLocks noGrp="1"/>
          </p:cNvSpPr>
          <p:nvPr>
            <p:ph type="body" sz="quarter" idx="16" hasCustomPrompt="1"/>
          </p:nvPr>
        </p:nvSpPr>
        <p:spPr>
          <a:xfrm>
            <a:off x="6220199" y="5875993"/>
            <a:ext cx="5611759"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15" name="addin_colorlist" hidden="1">
            <a:extLst>
              <a:ext uri="{FF2B5EF4-FFF2-40B4-BE49-F238E27FC236}">
                <a16:creationId xmlns:a16="http://schemas.microsoft.com/office/drawing/2014/main" id="{12E1D021-9BB6-483B-B0CA-ABB02941583E}"/>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16" name="addin_background" hidden="1">
            <a:extLst>
              <a:ext uri="{FF2B5EF4-FFF2-40B4-BE49-F238E27FC236}">
                <a16:creationId xmlns:a16="http://schemas.microsoft.com/office/drawing/2014/main" id="{AE6A6AFF-72F2-4BDB-94A3-D92B38AC6AE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1913903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BBD9063C-F778-46E7-8697-C72B9C1AA8F0}"/>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
        <p:nvSpPr>
          <p:cNvPr id="18" name="addin_colorlist" hidden="1">
            <a:extLst>
              <a:ext uri="{FF2B5EF4-FFF2-40B4-BE49-F238E27FC236}">
                <a16:creationId xmlns:a16="http://schemas.microsoft.com/office/drawing/2014/main" id="{192BE3FC-33A9-40BC-A479-57A961956F2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19" name="addin_background" hidden="1">
            <a:extLst>
              <a:ext uri="{FF2B5EF4-FFF2-40B4-BE49-F238E27FC236}">
                <a16:creationId xmlns:a16="http://schemas.microsoft.com/office/drawing/2014/main" id="{0622262C-05D6-4FA9-AC81-A220F534330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16" name="Title 1">
            <a:extLst>
              <a:ext uri="{FF2B5EF4-FFF2-40B4-BE49-F238E27FC236}">
                <a16:creationId xmlns:a16="http://schemas.microsoft.com/office/drawing/2014/main" id="{1457E567-3EF4-4752-87D8-A632A0518AA3}"/>
              </a:ext>
            </a:extLst>
          </p:cNvPr>
          <p:cNvSpPr>
            <a:spLocks noGrp="1"/>
          </p:cNvSpPr>
          <p:nvPr>
            <p:ph type="title"/>
          </p:nvPr>
        </p:nvSpPr>
        <p:spPr>
          <a:xfrm>
            <a:off x="360044" y="360045"/>
            <a:ext cx="11471910" cy="542658"/>
          </a:xfrm>
        </p:spPr>
        <p:txBody>
          <a:bodyPr/>
          <a:lstStyle>
            <a:lvl1pPr>
              <a:defRPr sz="3500"/>
            </a:lvl1pPr>
          </a:lstStyle>
          <a:p>
            <a:r>
              <a:rPr lang="en-US" noProof="0" smtClean="0"/>
              <a:t>Click to edit Master title style</a:t>
            </a:r>
            <a:endParaRPr lang="nb-NO" noProof="0" dirty="0"/>
          </a:p>
        </p:txBody>
      </p:sp>
      <p:sp>
        <p:nvSpPr>
          <p:cNvPr id="12" name="Text Placeholder 21">
            <a:extLst>
              <a:ext uri="{FF2B5EF4-FFF2-40B4-BE49-F238E27FC236}">
                <a16:creationId xmlns:a16="http://schemas.microsoft.com/office/drawing/2014/main" id="{BCBAFB08-AF77-436F-9BD6-4080968E01EC}"/>
              </a:ext>
            </a:extLst>
          </p:cNvPr>
          <p:cNvSpPr>
            <a:spLocks noGrp="1"/>
          </p:cNvSpPr>
          <p:nvPr>
            <p:ph type="body" sz="quarter" idx="29"/>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smtClean="0"/>
              <a:t>Edit Master text styles</a:t>
            </a:r>
          </a:p>
        </p:txBody>
      </p:sp>
      <p:sp>
        <p:nvSpPr>
          <p:cNvPr id="8" name="Picture Placeholder 7">
            <a:extLst>
              <a:ext uri="{FF2B5EF4-FFF2-40B4-BE49-F238E27FC236}">
                <a16:creationId xmlns:a16="http://schemas.microsoft.com/office/drawing/2014/main" id="{E37AE244-E30D-4FB2-98A6-B9EC37B05A95}"/>
              </a:ext>
            </a:extLst>
          </p:cNvPr>
          <p:cNvSpPr>
            <a:spLocks noGrp="1"/>
          </p:cNvSpPr>
          <p:nvPr>
            <p:ph type="pic" sz="quarter" idx="26"/>
          </p:nvPr>
        </p:nvSpPr>
        <p:spPr>
          <a:xfrm>
            <a:off x="360043" y="1754970"/>
            <a:ext cx="3541314" cy="3913988"/>
          </a:xfrm>
          <a:prstGeom prst="rect">
            <a:avLst/>
          </a:prstGeom>
          <a:noFill/>
        </p:spPr>
        <p:txBody>
          <a:bodyPr lIns="0" tIns="0" rIns="0" bIns="0"/>
          <a:lstStyle/>
          <a:p>
            <a:r>
              <a:rPr lang="en-US" smtClean="0"/>
              <a:t>Click icon to add picture</a:t>
            </a:r>
            <a:endParaRPr lang="en-US" dirty="0"/>
          </a:p>
        </p:txBody>
      </p:sp>
      <p:sp>
        <p:nvSpPr>
          <p:cNvPr id="13" name="Text Placeholder 21">
            <a:extLst>
              <a:ext uri="{FF2B5EF4-FFF2-40B4-BE49-F238E27FC236}">
                <a16:creationId xmlns:a16="http://schemas.microsoft.com/office/drawing/2014/main" id="{C92CEF28-9974-4654-BC4B-16683224EB29}"/>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smtClean="0"/>
              <a:t>Edit Master text styles</a:t>
            </a:r>
          </a:p>
        </p:txBody>
      </p:sp>
      <p:sp>
        <p:nvSpPr>
          <p:cNvPr id="9" name="Picture Placeholder 8">
            <a:extLst>
              <a:ext uri="{FF2B5EF4-FFF2-40B4-BE49-F238E27FC236}">
                <a16:creationId xmlns:a16="http://schemas.microsoft.com/office/drawing/2014/main" id="{4CA0C917-5130-4608-85A6-627EB2AFD5D9}"/>
              </a:ext>
            </a:extLst>
          </p:cNvPr>
          <p:cNvSpPr>
            <a:spLocks noGrp="1"/>
          </p:cNvSpPr>
          <p:nvPr>
            <p:ph type="pic" sz="quarter" idx="27"/>
          </p:nvPr>
        </p:nvSpPr>
        <p:spPr>
          <a:xfrm>
            <a:off x="4333839" y="1754970"/>
            <a:ext cx="3541314" cy="3913988"/>
          </a:xfrm>
          <a:prstGeom prst="rect">
            <a:avLst/>
          </a:prstGeom>
          <a:noFill/>
        </p:spPr>
        <p:txBody>
          <a:bodyPr lIns="0" tIns="0" rIns="0" bIns="0"/>
          <a:lstStyle/>
          <a:p>
            <a:r>
              <a:rPr lang="en-US" smtClean="0"/>
              <a:t>Click icon to add picture</a:t>
            </a:r>
            <a:endParaRPr lang="en-US" dirty="0"/>
          </a:p>
        </p:txBody>
      </p:sp>
      <p:sp>
        <p:nvSpPr>
          <p:cNvPr id="14" name="Text Placeholder 21">
            <a:extLst>
              <a:ext uri="{FF2B5EF4-FFF2-40B4-BE49-F238E27FC236}">
                <a16:creationId xmlns:a16="http://schemas.microsoft.com/office/drawing/2014/main" id="{74EB04B7-23CB-400A-AA85-FD8B359FC6B7}"/>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smtClean="0"/>
              <a:t>Edit Master text styles</a:t>
            </a:r>
          </a:p>
        </p:txBody>
      </p:sp>
      <p:sp>
        <p:nvSpPr>
          <p:cNvPr id="10" name="Picture Placeholder 9">
            <a:extLst>
              <a:ext uri="{FF2B5EF4-FFF2-40B4-BE49-F238E27FC236}">
                <a16:creationId xmlns:a16="http://schemas.microsoft.com/office/drawing/2014/main" id="{B0C61C4C-3830-4483-B223-21FD6F02122E}"/>
              </a:ext>
            </a:extLst>
          </p:cNvPr>
          <p:cNvSpPr>
            <a:spLocks noGrp="1"/>
          </p:cNvSpPr>
          <p:nvPr>
            <p:ph type="pic" sz="quarter" idx="28"/>
          </p:nvPr>
        </p:nvSpPr>
        <p:spPr>
          <a:xfrm>
            <a:off x="8287512" y="1754970"/>
            <a:ext cx="3541314" cy="3913988"/>
          </a:xfrm>
          <a:prstGeom prst="rect">
            <a:avLst/>
          </a:prstGeom>
          <a:noFill/>
        </p:spPr>
        <p:txBody>
          <a:bodyPr lIns="0" tIns="0" rIns="0" bIns="0"/>
          <a:lstStyle/>
          <a:p>
            <a:r>
              <a:rPr lang="en-US" smtClean="0"/>
              <a:t>Click icon to add picture</a:t>
            </a:r>
            <a:endParaRPr lang="en-US" dirty="0"/>
          </a:p>
        </p:txBody>
      </p:sp>
    </p:spTree>
    <p:extLst>
      <p:ext uri="{BB962C8B-B14F-4D97-AF65-F5344CB8AC3E}">
        <p14:creationId xmlns:p14="http://schemas.microsoft.com/office/powerpoint/2010/main" val="2109212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ort bilde utfyllend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0" y="1262748"/>
            <a:ext cx="12192000" cy="5595252"/>
          </a:xfrm>
          <a:noFill/>
        </p:spPr>
        <p:txBody>
          <a:bodyPr/>
          <a:lstStyle>
            <a:lvl1pPr>
              <a:buNone/>
              <a:defRPr/>
            </a:lvl1pPr>
          </a:lstStyle>
          <a:p>
            <a:r>
              <a:rPr lang="en-US" smtClean="0"/>
              <a:t>Click icon to add picture</a:t>
            </a:r>
            <a:endParaRPr lang="en-US" dirty="0"/>
          </a:p>
        </p:txBody>
      </p:sp>
      <p:sp>
        <p:nvSpPr>
          <p:cNvPr id="5" name="Text Placeholder 4" descr="Logo Universitetet i oslo">
            <a:extLst>
              <a:ext uri="{FF2B5EF4-FFF2-40B4-BE49-F238E27FC236}">
                <a16:creationId xmlns:a16="http://schemas.microsoft.com/office/drawing/2014/main" id="{47006D2C-998F-4DB7-B481-B9B3DCDC0DAF}"/>
              </a:ext>
            </a:extLst>
          </p:cNvPr>
          <p:cNvSpPr>
            <a:spLocks noGrp="1"/>
          </p:cNvSpPr>
          <p:nvPr>
            <p:ph type="body" sz="quarter" idx="28" hasCustomPrompt="1"/>
          </p:nvPr>
        </p:nvSpPr>
        <p:spPr>
          <a:xfrm>
            <a:off x="381001" y="6280142"/>
            <a:ext cx="1021262" cy="202980"/>
          </a:xfrm>
          <a:blipFill>
            <a:blip r:embed="rId2">
              <a:extLst>
                <a:ext uri="{96DAC541-7B7A-43D3-8B79-37D633B846F1}">
                  <asvg:svgBlip xmlns:asvg="http://schemas.microsoft.com/office/drawing/2016/SVG/main" xmlns="" r:embed="rId3"/>
                </a:ext>
              </a:extLst>
            </a:blip>
            <a:stretch>
              <a:fillRect/>
            </a:stretch>
          </a:blipFill>
        </p:spPr>
        <p:txBody>
          <a:bodyPr/>
          <a:lstStyle>
            <a:lvl1pPr>
              <a:buNone/>
              <a:defRPr/>
            </a:lvl1pPr>
          </a:lstStyle>
          <a:p>
            <a:pPr lvl="0"/>
            <a:r>
              <a:rPr lang="nb-NO" dirty="0"/>
              <a:t> </a:t>
            </a:r>
            <a:endParaRPr lang="en-US" dirty="0"/>
          </a:p>
        </p:txBody>
      </p:sp>
      <p:sp>
        <p:nvSpPr>
          <p:cNvPr id="6" name="addin_colorlist" hidden="1">
            <a:extLst>
              <a:ext uri="{FF2B5EF4-FFF2-40B4-BE49-F238E27FC236}">
                <a16:creationId xmlns:a16="http://schemas.microsoft.com/office/drawing/2014/main" id="{9A57ABF8-B03C-45E1-8D60-C254AB41F39B}"/>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8" name="addin_background" hidden="1">
            <a:extLst>
              <a:ext uri="{FF2B5EF4-FFF2-40B4-BE49-F238E27FC236}">
                <a16:creationId xmlns:a16="http://schemas.microsoft.com/office/drawing/2014/main" id="{055166DC-2EAE-49E7-B441-171CC1D8ADC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7" name="Title 1">
            <a:extLst>
              <a:ext uri="{FF2B5EF4-FFF2-40B4-BE49-F238E27FC236}">
                <a16:creationId xmlns:a16="http://schemas.microsoft.com/office/drawing/2014/main" id="{E61FD05B-C54B-4336-9FA5-A6AE69EA8389}"/>
              </a:ext>
            </a:extLst>
          </p:cNvPr>
          <p:cNvSpPr>
            <a:spLocks noGrp="1"/>
          </p:cNvSpPr>
          <p:nvPr>
            <p:ph type="title"/>
          </p:nvPr>
        </p:nvSpPr>
        <p:spPr>
          <a:xfrm>
            <a:off x="360044" y="360045"/>
            <a:ext cx="11471910" cy="542658"/>
          </a:xfrm>
        </p:spPr>
        <p:txBody>
          <a:bodyPr/>
          <a:lstStyle>
            <a:lvl1pPr>
              <a:defRPr sz="3500"/>
            </a:lvl1pPr>
          </a:lstStyle>
          <a:p>
            <a:r>
              <a:rPr lang="en-US" noProof="0" smtClean="0"/>
              <a:t>Click to edit Master title style</a:t>
            </a:r>
            <a:endParaRPr lang="nb-NO" noProof="0" dirty="0"/>
          </a:p>
        </p:txBody>
      </p:sp>
    </p:spTree>
    <p:extLst>
      <p:ext uri="{BB962C8B-B14F-4D97-AF65-F5344CB8AC3E}">
        <p14:creationId xmlns:p14="http://schemas.microsoft.com/office/powerpoint/2010/main" val="370555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8BD289F-AA6B-4FB2-A81B-530238144847}"/>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5AD1492D-B242-4BDE-940A-6ED6C625F811}"/>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4" name="addin_colorlist" hidden="1">
            <a:extLst>
              <a:ext uri="{FF2B5EF4-FFF2-40B4-BE49-F238E27FC236}">
                <a16:creationId xmlns:a16="http://schemas.microsoft.com/office/drawing/2014/main" id="{D3E5644C-DB70-4CBC-AC2B-038E4820ABBB}"/>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5" name="addin_background" hidden="1">
            <a:extLst>
              <a:ext uri="{FF2B5EF4-FFF2-40B4-BE49-F238E27FC236}">
                <a16:creationId xmlns:a16="http://schemas.microsoft.com/office/drawing/2014/main" id="{3749FA81-9AD1-411B-9F14-0795464A48CC}"/>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474989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5269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fullbredde UiO Bilde">
    <p:bg>
      <p:bgPr>
        <a:solidFill>
          <a:schemeClr val="lt1"/>
        </a:solidFill>
        <a:effectLst/>
      </p:bgPr>
    </p:bg>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659A8DBD-BD7A-4EDC-B67F-D66D4E02E6CF}"/>
              </a:ext>
            </a:extLst>
          </p:cNvPr>
          <p:cNvSpPr>
            <a:spLocks noGrp="1"/>
          </p:cNvSpPr>
          <p:nvPr>
            <p:ph type="body" sz="quarter" idx="18" hasCustomPrompt="1"/>
          </p:nvPr>
        </p:nvSpPr>
        <p:spPr>
          <a:xfrm>
            <a:off x="1845483" y="12355"/>
            <a:ext cx="10343114" cy="6833287"/>
          </a:xfrm>
          <a:solidFill>
            <a:schemeClr val="accent4"/>
          </a:solidFill>
        </p:spPr>
        <p:txBody>
          <a:bodyPr/>
          <a:lstStyle>
            <a:lvl1pPr marL="0" indent="0">
              <a:buNone/>
              <a:defRPr sz="200">
                <a:solidFill>
                  <a:srgbClr val="010000"/>
                </a:solidFill>
              </a:defRPr>
            </a:lvl1pPr>
          </a:lstStyle>
          <a:p>
            <a:pPr lvl="0"/>
            <a:r>
              <a:rPr lang="en-US" dirty="0"/>
              <a:t> </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184891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44" name="Picture Placeholder 2">
            <a:extLst>
              <a:ext uri="{FF2B5EF4-FFF2-40B4-BE49-F238E27FC236}">
                <a16:creationId xmlns:a16="http://schemas.microsoft.com/office/drawing/2014/main" id="{3C950E19-2396-52AE-F5D7-281EEFFE2034}"/>
              </a:ext>
              <a:ext uri="{C183D7F6-B498-43B3-948B-1728B52AA6E4}">
                <adec:decorative xmlns:adec="http://schemas.microsoft.com/office/drawing/2017/decorative" xmlns="" val="1"/>
              </a:ext>
            </a:extLst>
          </p:cNvPr>
          <p:cNvSpPr>
            <a:spLocks noGrp="1"/>
          </p:cNvSpPr>
          <p:nvPr>
            <p:ph type="pic" sz="quarter" idx="22"/>
          </p:nvPr>
        </p:nvSpPr>
        <p:spPr>
          <a:xfrm>
            <a:off x="1846263" y="12356"/>
            <a:ext cx="10345737" cy="6832943"/>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en-US" smtClean="0"/>
              <a:t>Click icon to add picture</a:t>
            </a:r>
            <a:endParaRPr lang="en-US" dirty="0"/>
          </a:p>
        </p:txBody>
      </p:sp>
      <p:sp>
        <p:nvSpPr>
          <p:cNvPr id="37" name="Text Placeholder 6" descr="Logo Universitetet i oslo">
            <a:extLst>
              <a:ext uri="{FF2B5EF4-FFF2-40B4-BE49-F238E27FC236}">
                <a16:creationId xmlns:a16="http://schemas.microsoft.com/office/drawing/2014/main" id="{F29784C4-AE21-4452-BCC9-BC75C914498F}"/>
              </a:ext>
            </a:extLst>
          </p:cNvPr>
          <p:cNvSpPr>
            <a:spLocks noGrp="1"/>
          </p:cNvSpPr>
          <p:nvPr>
            <p:ph type="body" sz="quarter" idx="23" hasCustomPrompt="1"/>
          </p:nvPr>
        </p:nvSpPr>
        <p:spPr>
          <a:xfrm>
            <a:off x="386112" y="381854"/>
            <a:ext cx="5619582" cy="1116919"/>
          </a:xfrm>
          <a:blipFill>
            <a:blip r:embed="rId3">
              <a:extLst>
                <a:ext uri="{96DAC541-7B7A-43D3-8B79-37D633B846F1}">
                  <asvg:svgBlip xmlns:asvg="http://schemas.microsoft.com/office/drawing/2016/SVG/main" xmlns="" r:embed="rId4"/>
                </a:ext>
              </a:extLst>
            </a:blip>
            <a:stretch>
              <a:fillRect/>
            </a:stretch>
          </a:blipFill>
        </p:spPr>
        <p:txBody>
          <a:bodyPr/>
          <a:lstStyle>
            <a:lvl1pPr>
              <a:buNone/>
              <a:defRPr/>
            </a:lvl1pPr>
          </a:lstStyle>
          <a:p>
            <a:pPr lvl="0"/>
            <a:r>
              <a:rPr lang="nb-NO" dirty="0"/>
              <a:t> </a:t>
            </a:r>
            <a:endParaRPr lang="en-US" dirty="0"/>
          </a:p>
        </p:txBody>
      </p:sp>
      <p:sp>
        <p:nvSpPr>
          <p:cNvPr id="38" name="Text Placeholder 4">
            <a:extLst>
              <a:ext uri="{FF2B5EF4-FFF2-40B4-BE49-F238E27FC236}">
                <a16:creationId xmlns:a16="http://schemas.microsoft.com/office/drawing/2014/main" id="{17DA3A3C-41C9-4BB1-8AF6-64A31B42E67A}"/>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xmlns="" r:embed="rId6"/>
                </a:ext>
              </a:extLst>
            </a:blip>
            <a:stretch>
              <a:fillRect/>
            </a:stretch>
          </a:blipFill>
        </p:spPr>
        <p:txBody>
          <a:bodyPr/>
          <a:lstStyle>
            <a:lvl1pPr>
              <a:buNone/>
              <a:defRPr sz="100"/>
            </a:lvl1pPr>
          </a:lstStyle>
          <a:p>
            <a:pPr lvl="0"/>
            <a:r>
              <a:rPr lang="nb-NO" dirty="0"/>
              <a:t> </a:t>
            </a:r>
            <a:endParaRPr lang="en-US" dirty="0"/>
          </a:p>
        </p:txBody>
      </p:sp>
      <p:sp>
        <p:nvSpPr>
          <p:cNvPr id="15" name="addin_colorbox" hidden="1">
            <a:extLst>
              <a:ext uri="{FF2B5EF4-FFF2-40B4-BE49-F238E27FC236}">
                <a16:creationId xmlns:a16="http://schemas.microsoft.com/office/drawing/2014/main" id="{49401EE1-2446-4FF1-9952-199B1AD33AA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7838A1EF-4F8F-4E02-84A8-CBDE742A0167}"/>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1520438F-077B-4383-9B2E-BA087AF71C6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AA4849A-5DB1-449C-B5F9-8D23CAAC0678}"/>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6FF82BAB-E28F-4E02-86D8-FEDC0BED1A1D}"/>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EA3D402A-5E41-4E74-BCFE-6ECD172AE4E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6" name="addin_colorbox" hidden="1">
            <a:extLst>
              <a:ext uri="{FF2B5EF4-FFF2-40B4-BE49-F238E27FC236}">
                <a16:creationId xmlns:a16="http://schemas.microsoft.com/office/drawing/2014/main" id="{B21C5878-1C16-4124-B18E-3FD702004B13}"/>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7" name="addin_title" hidden="1">
            <a:extLst>
              <a:ext uri="{FF2B5EF4-FFF2-40B4-BE49-F238E27FC236}">
                <a16:creationId xmlns:a16="http://schemas.microsoft.com/office/drawing/2014/main" id="{25090456-9625-456B-9BF8-33469B9C80F5}"/>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8" name="addin_text" hidden="1">
            <a:extLst>
              <a:ext uri="{FF2B5EF4-FFF2-40B4-BE49-F238E27FC236}">
                <a16:creationId xmlns:a16="http://schemas.microsoft.com/office/drawing/2014/main" id="{335F99C5-F1AA-4F79-BB95-80F64E93637D}"/>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9" name="addin_image" hidden="1">
            <a:extLst>
              <a:ext uri="{FF2B5EF4-FFF2-40B4-BE49-F238E27FC236}">
                <a16:creationId xmlns:a16="http://schemas.microsoft.com/office/drawing/2014/main" id="{8F68B54B-8B5A-4C05-93DB-7F2DC877EF5E}"/>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0" name="addin_grouplist" hidden="1">
            <a:extLst>
              <a:ext uri="{FF2B5EF4-FFF2-40B4-BE49-F238E27FC236}">
                <a16:creationId xmlns:a16="http://schemas.microsoft.com/office/drawing/2014/main" id="{F2089761-1A50-4072-9872-C62B5CA9E1F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pic>
        <p:nvPicPr>
          <p:cNvPr id="31" name="logo_hvit" descr="UiO Segl" hidden="1">
            <a:extLst>
              <a:ext uri="{FF2B5EF4-FFF2-40B4-BE49-F238E27FC236}">
                <a16:creationId xmlns:a16="http://schemas.microsoft.com/office/drawing/2014/main" id="{27B17C39-2B30-4789-8BEA-4AE4B2320B77}"/>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10785613" y="5458074"/>
            <a:ext cx="1025436" cy="1025436"/>
          </a:xfrm>
          <a:prstGeom prst="rect">
            <a:avLst/>
          </a:prstGeom>
        </p:spPr>
      </p:pic>
      <p:pic>
        <p:nvPicPr>
          <p:cNvPr id="32" name="logo_sort" descr="UiO segl" hidden="1">
            <a:extLst>
              <a:ext uri="{FF2B5EF4-FFF2-40B4-BE49-F238E27FC236}">
                <a16:creationId xmlns:a16="http://schemas.microsoft.com/office/drawing/2014/main" id="{46600C4D-987E-4F2B-917A-380F2324CB51}"/>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10785613" y="5456640"/>
            <a:ext cx="1025421" cy="1025421"/>
          </a:xfrm>
          <a:prstGeom prst="rect">
            <a:avLst/>
          </a:prstGeom>
        </p:spPr>
      </p:pic>
      <p:sp>
        <p:nvSpPr>
          <p:cNvPr id="34" name="addin_logo" hidden="1">
            <a:extLst>
              <a:ext uri="{FF2B5EF4-FFF2-40B4-BE49-F238E27FC236}">
                <a16:creationId xmlns:a16="http://schemas.microsoft.com/office/drawing/2014/main" id="{E5963F14-DFC9-40C0-BCD0-4A837E431DF5}"/>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5" name="addin_colorlist" hidden="1">
            <a:extLst>
              <a:ext uri="{FF2B5EF4-FFF2-40B4-BE49-F238E27FC236}">
                <a16:creationId xmlns:a16="http://schemas.microsoft.com/office/drawing/2014/main" id="{B73620FB-5D82-4728-A1F9-C75D53925FBA}"/>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kapfor1, kapfor4, kapfor5, kapfor6, kapfor7</a:t>
            </a:r>
          </a:p>
        </p:txBody>
      </p:sp>
      <p:sp>
        <p:nvSpPr>
          <p:cNvPr id="39" name="Title 6">
            <a:extLst>
              <a:ext uri="{FF2B5EF4-FFF2-40B4-BE49-F238E27FC236}">
                <a16:creationId xmlns:a16="http://schemas.microsoft.com/office/drawing/2014/main" id="{5D15D34C-2B62-4A4C-AEE9-82137A8B1D88}"/>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en-US" smtClean="0"/>
              <a:t>Click to edit Master title style</a:t>
            </a:r>
            <a:endParaRPr lang="en-US" dirty="0"/>
          </a:p>
        </p:txBody>
      </p:sp>
      <p:sp>
        <p:nvSpPr>
          <p:cNvPr id="33" name="Text Placeholder 3">
            <a:extLst>
              <a:ext uri="{FF2B5EF4-FFF2-40B4-BE49-F238E27FC236}">
                <a16:creationId xmlns:a16="http://schemas.microsoft.com/office/drawing/2014/main" id="{09EEDD50-63E6-41B4-83C0-DB199267B4E5}"/>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dirty="0" err="1"/>
              <a:t>Underoverskrift</a:t>
            </a:r>
            <a:endParaRPr lang="en-US" dirty="0"/>
          </a:p>
        </p:txBody>
      </p:sp>
      <p:sp>
        <p:nvSpPr>
          <p:cNvPr id="40" name="Subtitle 2">
            <a:extLst>
              <a:ext uri="{FF2B5EF4-FFF2-40B4-BE49-F238E27FC236}">
                <a16:creationId xmlns:a16="http://schemas.microsoft.com/office/drawing/2014/main" id="{291ADE13-A8F2-46E2-995A-5B5A00B970CE}"/>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42" name="Text Placeholder 8">
            <a:extLst>
              <a:ext uri="{FF2B5EF4-FFF2-40B4-BE49-F238E27FC236}">
                <a16:creationId xmlns:a16="http://schemas.microsoft.com/office/drawing/2014/main" id="{7E6BC4FE-C55B-40DF-BE2C-B4A366CA9E99}"/>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43" name="Text Placeholder 8">
            <a:extLst>
              <a:ext uri="{FF2B5EF4-FFF2-40B4-BE49-F238E27FC236}">
                <a16:creationId xmlns:a16="http://schemas.microsoft.com/office/drawing/2014/main" id="{2A5C5038-A44D-4A5A-B6E6-4A3A6640788E}"/>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Universitet</a:t>
            </a:r>
            <a:endParaRPr lang="en-US" dirty="0"/>
          </a:p>
        </p:txBody>
      </p:sp>
      <p:sp>
        <p:nvSpPr>
          <p:cNvPr id="41" name="Date Placeholder 3">
            <a:extLst>
              <a:ext uri="{FF2B5EF4-FFF2-40B4-BE49-F238E27FC236}">
                <a16:creationId xmlns:a16="http://schemas.microsoft.com/office/drawing/2014/main" id="{6D771372-9AD5-430D-A81A-2E8203086FDD}"/>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226124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Forside fullbredde UiO 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45483" y="0"/>
            <a:ext cx="10343114"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1848885" y="0"/>
            <a:ext cx="10343115" cy="6858000"/>
          </a:xfrm>
          <a:prstGeom prst="rect">
            <a:avLst/>
          </a:prstGeom>
          <a:noFill/>
        </p:spPr>
        <p:txBody>
          <a:bodyPr lIns="0" tIns="0" rIns="0" bIns="0"/>
          <a:lstStyle>
            <a:lvl1pPr>
              <a:buNone/>
              <a:defRPr/>
            </a:lvl1pPr>
          </a:lstStyle>
          <a:p>
            <a:pPr lvl="0"/>
            <a:r>
              <a:rPr lang="nb-NO" dirty="0"/>
              <a:t> </a:t>
            </a:r>
            <a:endParaRPr lang="en-US" dirty="0"/>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2">
              <a:extLst>
                <a:ext uri="{96DAC541-7B7A-43D3-8B79-37D633B846F1}">
                  <asvg:svgBlip xmlns:asvg="http://schemas.microsoft.com/office/drawing/2016/SVG/main" xmlns="" r:embed="rId3"/>
                </a:ext>
              </a:extLst>
            </a:blip>
            <a:stretch>
              <a:fillRect/>
            </a:stretch>
          </a:blipFill>
        </p:spPr>
        <p:txBody>
          <a:bodyPr/>
          <a:lstStyle>
            <a:lvl1pPr>
              <a:buNone/>
              <a:defRPr sz="100"/>
            </a:lvl1pPr>
          </a:lstStyle>
          <a:p>
            <a:pPr lvl="0"/>
            <a:r>
              <a:rPr lang="nb-NO" dirty="0"/>
              <a:t> </a:t>
            </a:r>
            <a:endParaRPr lang="en-US" dirty="0"/>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10785614" y="5457093"/>
            <a:ext cx="1025421" cy="1025421"/>
          </a:xfrm>
          <a:prstGeom prst="rect">
            <a:avLst/>
          </a:prstGeom>
        </p:spPr>
      </p:pic>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386112" y="381854"/>
            <a:ext cx="5619582" cy="1116919"/>
          </a:xfrm>
          <a:blipFill>
            <a:blip r:embed="rId8">
              <a:extLst>
                <a:ext uri="{96DAC541-7B7A-43D3-8B79-37D633B846F1}">
                  <asvg:svgBlip xmlns:asvg="http://schemas.microsoft.com/office/drawing/2016/SVG/main" xmlns="" r:embed="rId9"/>
                </a:ext>
              </a:extLst>
            </a:blip>
            <a:stretch>
              <a:fillRect/>
            </a:stretch>
          </a:blipFill>
        </p:spPr>
        <p:txBody>
          <a:bodyPr/>
          <a:lstStyle>
            <a:lvl1pPr>
              <a:buNone/>
              <a:defRPr/>
            </a:lvl1pPr>
          </a:lstStyle>
          <a:p>
            <a:pPr lvl="0"/>
            <a:r>
              <a:rPr lang="nb-NO" dirty="0"/>
              <a:t> </a:t>
            </a:r>
            <a:endParaRPr lang="en-US" dirty="0"/>
          </a:p>
        </p:txBody>
      </p:sp>
      <p:sp>
        <p:nvSpPr>
          <p:cNvPr id="22" name="Title 6">
            <a:extLst>
              <a:ext uri="{FF2B5EF4-FFF2-40B4-BE49-F238E27FC236}">
                <a16:creationId xmlns:a16="http://schemas.microsoft.com/office/drawing/2014/main" id="{C84774D4-5C7C-4730-82A6-82F5EF820D5C}"/>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en-US" smtClean="0"/>
              <a:t>Click to edit Master title style</a:t>
            </a:r>
            <a:endParaRPr lang="en-US" dirty="0"/>
          </a:p>
        </p:txBody>
      </p:sp>
      <p:sp>
        <p:nvSpPr>
          <p:cNvPr id="30" name="Text Placeholder 3">
            <a:extLst>
              <a:ext uri="{FF2B5EF4-FFF2-40B4-BE49-F238E27FC236}">
                <a16:creationId xmlns:a16="http://schemas.microsoft.com/office/drawing/2014/main" id="{2E575EDC-3ABC-432B-9C97-25626161EF0B}"/>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dirty="0" err="1"/>
              <a:t>Underoverskrift</a:t>
            </a:r>
            <a:endParaRPr lang="en-US" dirty="0"/>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Universitet</a:t>
            </a:r>
            <a:endParaRPr lang="en-US" dirty="0"/>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63502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fullbredde UiO Innhold (Ful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0" y="0"/>
            <a:ext cx="12188597" cy="6946900"/>
          </a:xfrm>
          <a:solidFill>
            <a:schemeClr val="bg1"/>
          </a:solidFill>
        </p:spPr>
        <p:txBody>
          <a:bodyPr/>
          <a:lstStyle>
            <a:lvl1pPr marL="0" indent="0">
              <a:buNone/>
              <a:defRPr sz="20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0" y="0"/>
            <a:ext cx="12192000" cy="6946900"/>
          </a:xfrm>
          <a:prstGeom prst="rect">
            <a:avLst/>
          </a:prstGeom>
          <a:noFill/>
        </p:spPr>
        <p:txBody>
          <a:bodyPr lIns="0" tIns="0" rIns="0" bIns="0"/>
          <a:lstStyle>
            <a:lvl1pPr>
              <a:buNone/>
              <a:defRPr/>
            </a:lvl1pPr>
          </a:lstStyle>
          <a:p>
            <a:pPr lvl="0"/>
            <a:r>
              <a:rPr lang="nb-NO" dirty="0"/>
              <a:t> </a:t>
            </a:r>
            <a:endParaRPr lang="en-US" dirty="0"/>
          </a:p>
        </p:txBody>
      </p:sp>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xmlns="" r:embed="rId3"/>
                </a:ext>
              </a:extLst>
            </a:blip>
            <a:stretch>
              <a:fillRect/>
            </a:stretch>
          </a:blipFill>
        </p:spPr>
        <p:txBody>
          <a:bodyPr/>
          <a:lstStyle>
            <a:lvl1pPr>
              <a:buNone/>
              <a:defRPr/>
            </a:lvl1pPr>
          </a:lstStyle>
          <a:p>
            <a:pPr lvl="0"/>
            <a:r>
              <a:rPr lang="nb-NO" dirty="0"/>
              <a:t> </a:t>
            </a:r>
            <a:endParaRPr lang="en-US" dirty="0"/>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xmlns="" r:embed="rId5"/>
                </a:ext>
              </a:extLst>
            </a:blip>
            <a:stretch>
              <a:fillRect/>
            </a:stretch>
          </a:blipFill>
        </p:spPr>
        <p:txBody>
          <a:bodyPr/>
          <a:lstStyle>
            <a:lvl1pPr>
              <a:buNone/>
              <a:defRPr sz="100"/>
            </a:lvl1pPr>
          </a:lstStyle>
          <a:p>
            <a:pPr lvl="0"/>
            <a:r>
              <a:rPr lang="nb-NO" dirty="0"/>
              <a:t> </a:t>
            </a:r>
            <a:endParaRPr lang="en-US" dirty="0"/>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10785614" y="5457093"/>
            <a:ext cx="1025421" cy="1025421"/>
          </a:xfrm>
          <a:prstGeom prst="rect">
            <a:avLst/>
          </a:prstGeom>
        </p:spPr>
      </p:pic>
      <p:sp>
        <p:nvSpPr>
          <p:cNvPr id="22" name="Title 6">
            <a:extLst>
              <a:ext uri="{FF2B5EF4-FFF2-40B4-BE49-F238E27FC236}">
                <a16:creationId xmlns:a16="http://schemas.microsoft.com/office/drawing/2014/main" id="{C84774D4-5C7C-4730-82A6-82F5EF820D5C}"/>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en-US" smtClean="0"/>
              <a:t>Click to edit Master title style</a:t>
            </a:r>
            <a:endParaRPr lang="en-US" dirty="0"/>
          </a:p>
        </p:txBody>
      </p:sp>
      <p:sp>
        <p:nvSpPr>
          <p:cNvPr id="30" name="Text Placeholder 3">
            <a:extLst>
              <a:ext uri="{FF2B5EF4-FFF2-40B4-BE49-F238E27FC236}">
                <a16:creationId xmlns:a16="http://schemas.microsoft.com/office/drawing/2014/main" id="{2E575EDC-3ABC-432B-9C97-25626161EF0B}"/>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dirty="0" err="1"/>
              <a:t>Underoverskrift</a:t>
            </a:r>
            <a:endParaRPr lang="en-US" dirty="0"/>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Universitet</a:t>
            </a:r>
            <a:endParaRPr lang="en-US" dirty="0"/>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3024930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orside fakultet Bilde">
    <p:bg>
      <p:bgPr>
        <a:solidFill>
          <a:schemeClr val="lt1"/>
        </a:solidFill>
        <a:effectLst/>
      </p:bgPr>
    </p:bg>
    <p:spTree>
      <p:nvGrpSpPr>
        <p:cNvPr id="1" name=""/>
        <p:cNvGrpSpPr/>
        <p:nvPr/>
      </p:nvGrpSpPr>
      <p:grpSpPr>
        <a:xfrm>
          <a:off x="0" y="0"/>
          <a:ext cx="0" cy="0"/>
          <a:chOff x="0" y="0"/>
          <a:chExt cx="0" cy="0"/>
        </a:xfrm>
      </p:grpSpPr>
      <p:sp>
        <p:nvSpPr>
          <p:cNvPr id="22" name="Picture Placeholder 1">
            <a:extLst>
              <a:ext uri="{FF2B5EF4-FFF2-40B4-BE49-F238E27FC236}">
                <a16:creationId xmlns:a16="http://schemas.microsoft.com/office/drawing/2014/main" id="{8F36C119-AFC3-655F-C788-84AAE9762870}"/>
              </a:ext>
              <a:ext uri="{C183D7F6-B498-43B3-948B-1728B52AA6E4}">
                <adec:decorative xmlns:adec="http://schemas.microsoft.com/office/drawing/2017/decorative" xmlns="" val="1"/>
              </a:ext>
            </a:extLst>
          </p:cNvPr>
          <p:cNvSpPr>
            <a:spLocks noGrp="1"/>
          </p:cNvSpPr>
          <p:nvPr>
            <p:ph type="pic" sz="quarter" idx="13"/>
          </p:nvPr>
        </p:nvSpPr>
        <p:spPr>
          <a:xfrm>
            <a:off x="6209880" y="0"/>
            <a:ext cx="5982120" cy="6858000"/>
          </a:xfrm>
          <a:prstGeom prst="rect">
            <a:avLst/>
          </a:prstGeom>
          <a:blipFill dpi="0" rotWithShape="1">
            <a:blip r:embed="rId4">
              <a:extLst>
                <a:ext uri="{28A0092B-C50C-407E-A947-70E740481C1C}">
                  <a14:useLocalDpi xmlns:a14="http://schemas.microsoft.com/office/drawing/2010/main" val="0"/>
                </a:ext>
              </a:extLst>
            </a:blip>
            <a:srcRect/>
            <a:stretch>
              <a:fillRect l="-21892" r="-49642"/>
            </a:stretch>
          </a:blipFill>
        </p:spPr>
        <p:txBody>
          <a:bodyPr lIns="0" tIns="0" rIns="0" bIns="0"/>
          <a:lstStyle/>
          <a:p>
            <a:r>
              <a:rPr lang="en-US" smtClean="0"/>
              <a:t>Click icon to add picture</a:t>
            </a:r>
            <a:endParaRPr lang="en-US"/>
          </a:p>
        </p:txBody>
      </p:sp>
      <p:graphicFrame>
        <p:nvGraphicFramePr>
          <p:cNvPr id="4" name="Object 3" hidden="1">
            <a:extLst>
              <a:ext uri="{FF2B5EF4-FFF2-40B4-BE49-F238E27FC236}">
                <a16:creationId xmlns:a16="http://schemas.microsoft.com/office/drawing/2014/main" id="{1FDE277A-D1D4-46F7-9ED8-7C20DEB74C53}"/>
              </a:ext>
            </a:extLst>
          </p:cNvPr>
          <p:cNvGraphicFramePr>
            <a:graphicFrameLocks noChangeAspect="1"/>
          </p:cNvGraphicFramePr>
          <p:nvPr userDrawn="1">
            <p:custDataLst>
              <p:tags r:id="rId2"/>
            </p:custDataLst>
            <p:extLst>
              <p:ext uri="{D42A27DB-BD31-4B8C-83A1-F6EECF244321}">
                <p14:modId xmlns:p14="http://schemas.microsoft.com/office/powerpoint/2010/main" val="4040624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0" name="think-cell Slide" r:id="rId5" imgW="339" imgH="343" progId="TCLayout.ActiveDocument.1">
                  <p:embed/>
                </p:oleObj>
              </mc:Choice>
              <mc:Fallback>
                <p:oleObj name="think-cell Slide" r:id="rId5" imgW="339" imgH="34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pic>
        <p:nvPicPr>
          <p:cNvPr id="24" name="Graphic 23" descr="UiO segl">
            <a:extLst>
              <a:ext uri="{FF2B5EF4-FFF2-40B4-BE49-F238E27FC236}">
                <a16:creationId xmlns:a16="http://schemas.microsoft.com/office/drawing/2014/main" id="{EC3480BC-2C3D-4A7E-9C52-40E1CC216EEE}"/>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9C5D506-67A5-4F89-8560-22F43BCF74A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6" name="addin_colorbox" hidden="1">
            <a:extLst>
              <a:ext uri="{FF2B5EF4-FFF2-40B4-BE49-F238E27FC236}">
                <a16:creationId xmlns:a16="http://schemas.microsoft.com/office/drawing/2014/main" id="{FCA3E1BC-B669-4110-87EA-FAF1FA6121DD}"/>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7" name="addin_title" hidden="1">
            <a:extLst>
              <a:ext uri="{FF2B5EF4-FFF2-40B4-BE49-F238E27FC236}">
                <a16:creationId xmlns:a16="http://schemas.microsoft.com/office/drawing/2014/main" id="{3ED724C7-6D8D-4B02-A942-476103665D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8" name="addin_text" hidden="1">
            <a:extLst>
              <a:ext uri="{FF2B5EF4-FFF2-40B4-BE49-F238E27FC236}">
                <a16:creationId xmlns:a16="http://schemas.microsoft.com/office/drawing/2014/main" id="{3875A1F9-BE97-453C-A6D3-C2B80FB26DA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9" name="addin_image" hidden="1">
            <a:extLst>
              <a:ext uri="{FF2B5EF4-FFF2-40B4-BE49-F238E27FC236}">
                <a16:creationId xmlns:a16="http://schemas.microsoft.com/office/drawing/2014/main" id="{B74C45E3-A0CF-4E11-99D4-B0A97B5ECA6D}"/>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0" name="addin_grouplist" hidden="1">
            <a:extLst>
              <a:ext uri="{FF2B5EF4-FFF2-40B4-BE49-F238E27FC236}">
                <a16:creationId xmlns:a16="http://schemas.microsoft.com/office/drawing/2014/main" id="{E863661C-B13F-46BB-BA71-469E9D5AB327}"/>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6B15E5D0-41F1-4B95-AEBC-8FEF29F24DE4}"/>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a:effectLst>
            <a:outerShdw blurRad="50800" dist="50800" dir="5400000" algn="ctr" rotWithShape="0">
              <a:srgbClr val="0A0000">
                <a:alpha val="0"/>
              </a:srgbClr>
            </a:outerShdw>
          </a:effectLst>
        </p:spPr>
        <p:txBody>
          <a:bodyPr vert="horz" anchor="t"/>
          <a:lstStyle>
            <a:lvl1pPr algn="l">
              <a:lnSpc>
                <a:spcPct val="100000"/>
              </a:lnSpc>
              <a:defRPr sz="4501"/>
            </a:lvl1pPr>
          </a:lstStyle>
          <a:p>
            <a:r>
              <a:rPr lang="nb-NO" noProof="0" dirty="0"/>
              <a:t>Velg fakultet fra </a:t>
            </a:r>
            <a:r>
              <a:rPr lang="nb-NO" noProof="0" dirty="0" err="1"/>
              <a:t>nedtrekksmenyen</a:t>
            </a:r>
            <a:endParaRPr lang="en-US" noProof="0" dirty="0"/>
          </a:p>
        </p:txBody>
      </p:sp>
      <p:sp>
        <p:nvSpPr>
          <p:cNvPr id="28" name="Text Placeholder 8">
            <a:extLst>
              <a:ext uri="{FF2B5EF4-FFF2-40B4-BE49-F238E27FC236}">
                <a16:creationId xmlns:a16="http://schemas.microsoft.com/office/drawing/2014/main" id="{E17BAB58-FE9E-48CD-90C1-5A92CD4AF345}"/>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D1011A16-94DD-4043-A614-BEC724B6F1F6}"/>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7" name="Text Placeholder 8">
            <a:extLst>
              <a:ext uri="{FF2B5EF4-FFF2-40B4-BE49-F238E27FC236}">
                <a16:creationId xmlns:a16="http://schemas.microsoft.com/office/drawing/2014/main" id="{BC09F072-DFF2-42B8-9221-578EE194D06A}"/>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5" name="Date Placeholder 3">
            <a:extLst>
              <a:ext uri="{FF2B5EF4-FFF2-40B4-BE49-F238E27FC236}">
                <a16:creationId xmlns:a16="http://schemas.microsoft.com/office/drawing/2014/main" id="{3BBDCC2B-F1B3-4493-BC07-8FE83C70C0E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14918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Forside fakultet Innho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a:effectLst>
            <a:outerShdw blurRad="50800" dist="50800" dir="5400000" algn="ctr" rotWithShape="0">
              <a:srgbClr val="0A0000">
                <a:alpha val="0"/>
              </a:srgbClr>
            </a:outerShdw>
          </a:effectLst>
        </p:spPr>
        <p:txBody>
          <a:bodyPr vert="horz" anchor="t"/>
          <a:lstStyle>
            <a:lvl1pPr algn="l">
              <a:lnSpc>
                <a:spcPct val="100000"/>
              </a:lnSpc>
              <a:defRPr sz="4501"/>
            </a:lvl1pPr>
          </a:lstStyle>
          <a:p>
            <a:r>
              <a:rPr lang="nb-NO" noProof="0" dirty="0"/>
              <a:t>Velg fakultet fra </a:t>
            </a:r>
            <a:r>
              <a:rPr lang="nb-NO" noProof="0" dirty="0" err="1"/>
              <a:t>nedtrekksmenyen</a:t>
            </a:r>
            <a:endParaRPr lang="en-US" noProof="0" dirty="0"/>
          </a:p>
        </p:txBody>
      </p:sp>
      <p:sp>
        <p:nvSpPr>
          <p:cNvPr id="27" name="Text Placeholder 8">
            <a:extLst>
              <a:ext uri="{FF2B5EF4-FFF2-40B4-BE49-F238E27FC236}">
                <a16:creationId xmlns:a16="http://schemas.microsoft.com/office/drawing/2014/main" id="{D0FDCF8F-A008-4CFD-BFC2-4B8B6F9B51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5" name="Text Placeholder 8">
            <a:extLst>
              <a:ext uri="{FF2B5EF4-FFF2-40B4-BE49-F238E27FC236}">
                <a16:creationId xmlns:a16="http://schemas.microsoft.com/office/drawing/2014/main" id="{2127E9DC-8728-47D2-950F-5610AB44AE59}"/>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6" name="Text Placeholder 8">
            <a:extLst>
              <a:ext uri="{FF2B5EF4-FFF2-40B4-BE49-F238E27FC236}">
                <a16:creationId xmlns:a16="http://schemas.microsoft.com/office/drawing/2014/main" id="{212AB716-EA8C-40F3-9E5E-FADFDE5B68A9}"/>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4" name="Date Placeholder 3">
            <a:extLst>
              <a:ext uri="{FF2B5EF4-FFF2-40B4-BE49-F238E27FC236}">
                <a16:creationId xmlns:a16="http://schemas.microsoft.com/office/drawing/2014/main" id="{C0D51CD3-9F1B-45C4-9816-FCEC12A47AF7}"/>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graphicFrame>
        <p:nvGraphicFramePr>
          <p:cNvPr id="3" name="Object 2" hidden="1">
            <a:extLst>
              <a:ext uri="{FF2B5EF4-FFF2-40B4-BE49-F238E27FC236}">
                <a16:creationId xmlns:a16="http://schemas.microsoft.com/office/drawing/2014/main" id="{4C57EEA8-87A3-4F4A-8A88-C8CF94340B45}"/>
              </a:ext>
            </a:extLst>
          </p:cNvPr>
          <p:cNvGraphicFramePr>
            <a:graphicFrameLocks noChangeAspect="1"/>
          </p:cNvGraphicFramePr>
          <p:nvPr userDrawn="1">
            <p:custDataLst>
              <p:tags r:id="rId2"/>
            </p:custDataLst>
            <p:extLst>
              <p:ext uri="{D42A27DB-BD31-4B8C-83A1-F6EECF244321}">
                <p14:modId xmlns:p14="http://schemas.microsoft.com/office/powerpoint/2010/main" val="1899552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4" name="think-cell Slide" r:id="rId4" imgW="339" imgH="343" progId="TCLayout.ActiveDocument.1">
                  <p:embed/>
                </p:oleObj>
              </mc:Choice>
              <mc:Fallback>
                <p:oleObj name="think-cell Slide" r:id="rId4" imgW="339" imgH="34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pic>
        <p:nvPicPr>
          <p:cNvPr id="28" name="Graphic 27" descr="UiO segl">
            <a:extLst>
              <a:ext uri="{FF2B5EF4-FFF2-40B4-BE49-F238E27FC236}">
                <a16:creationId xmlns:a16="http://schemas.microsoft.com/office/drawing/2014/main" id="{AECCD3CC-AC27-4207-85D4-8056C1F5FDD3}"/>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193668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fakultet bilde og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16BE45C5-2FD6-4365-884E-E7211BA9F811}"/>
              </a:ext>
            </a:extLst>
          </p:cNvPr>
          <p:cNvSpPr>
            <a:spLocks noGrp="1"/>
          </p:cNvSpPr>
          <p:nvPr>
            <p:ph type="body" sz="quarter" idx="19"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6" name="Picture Placeholder 5">
            <a:extLst>
              <a:ext uri="{FF2B5EF4-FFF2-40B4-BE49-F238E27FC236}">
                <a16:creationId xmlns:a16="http://schemas.microsoft.com/office/drawing/2014/main" id="{8FC80015-4906-4750-9E68-18BCB837A813}"/>
              </a:ext>
            </a:extLst>
          </p:cNvPr>
          <p:cNvSpPr>
            <a:spLocks noGrp="1"/>
          </p:cNvSpPr>
          <p:nvPr>
            <p:ph type="pic" sz="quarter" idx="20"/>
          </p:nvPr>
        </p:nvSpPr>
        <p:spPr>
          <a:xfrm>
            <a:off x="6215063" y="0"/>
            <a:ext cx="5976937" cy="6858000"/>
          </a:xfrm>
        </p:spPr>
        <p:txBody>
          <a:bodyPr/>
          <a:lstStyle>
            <a:lvl1pPr marL="0" indent="0">
              <a:buNone/>
              <a:defRPr/>
            </a:lvl1pPr>
          </a:lstStyle>
          <a:p>
            <a:r>
              <a:rPr lang="en-US" smtClean="0"/>
              <a:t>Click icon to add picture</a:t>
            </a:r>
            <a:endParaRPr lang="en-US" dirty="0"/>
          </a:p>
        </p:txBody>
      </p:sp>
      <p:sp>
        <p:nvSpPr>
          <p:cNvPr id="29" name="Text Placeholder 8">
            <a:extLst>
              <a:ext uri="{FF2B5EF4-FFF2-40B4-BE49-F238E27FC236}">
                <a16:creationId xmlns:a16="http://schemas.microsoft.com/office/drawing/2014/main" id="{B116A28A-122D-47FC-B20F-2DE6D034FBA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pic>
        <p:nvPicPr>
          <p:cNvPr id="30" name="Graphic 29" descr="UiO segl">
            <a:extLst>
              <a:ext uri="{FF2B5EF4-FFF2-40B4-BE49-F238E27FC236}">
                <a16:creationId xmlns:a16="http://schemas.microsoft.com/office/drawing/2014/main" id="{E981D0C6-9965-4EA6-835B-007DA74548C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9038" y="5945262"/>
            <a:ext cx="2078732" cy="538688"/>
          </a:xfrm>
          <a:prstGeom prst="rect">
            <a:avLst/>
          </a:prstGeom>
        </p:spPr>
      </p:pic>
      <p:sp>
        <p:nvSpPr>
          <p:cNvPr id="11" name="addin_colorlist" hidden="1">
            <a:extLst>
              <a:ext uri="{FF2B5EF4-FFF2-40B4-BE49-F238E27FC236}">
                <a16:creationId xmlns:a16="http://schemas.microsoft.com/office/drawing/2014/main" id="{FB8D8BF6-D27B-473E-8C7F-5564EC4E8842}"/>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2" name="addin_colorbox" hidden="1">
            <a:extLst>
              <a:ext uri="{FF2B5EF4-FFF2-40B4-BE49-F238E27FC236}">
                <a16:creationId xmlns:a16="http://schemas.microsoft.com/office/drawing/2014/main" id="{AEA2A8D1-CC8A-49D7-B5F3-4D3D31E797B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FA762AA7-0630-463D-983A-714A0FDC6D6B}"/>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BADFE346-6D41-462E-B93E-8A458125843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2F05EFBC-3D55-4A55-AC99-18A584A64FD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22529F69-78C3-4EA5-A8EF-DAED9CFEB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26D5A990-E30B-4E3A-A5A7-8F106A934EC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p:nvPr>
        </p:nvSpPr>
        <p:spPr>
          <a:xfrm>
            <a:off x="375634" y="2283763"/>
            <a:ext cx="5075367" cy="1650530"/>
          </a:xfrm>
        </p:spPr>
        <p:txBody>
          <a:bodyPr anchor="t"/>
          <a:lstStyle>
            <a:lvl1pPr algn="l">
              <a:lnSpc>
                <a:spcPct val="100000"/>
              </a:lnSpc>
              <a:defRPr sz="4501"/>
            </a:lvl1pPr>
          </a:lstStyle>
          <a:p>
            <a:r>
              <a:rPr lang="en-US" noProof="0" smtClean="0"/>
              <a:t>Click to edit Master title style</a:t>
            </a:r>
            <a:endParaRPr lang="nb-NO" noProof="0" dirty="0"/>
          </a:p>
        </p:txBody>
      </p:sp>
      <p:sp>
        <p:nvSpPr>
          <p:cNvPr id="28" name="Text Placeholder 8">
            <a:extLst>
              <a:ext uri="{FF2B5EF4-FFF2-40B4-BE49-F238E27FC236}">
                <a16:creationId xmlns:a16="http://schemas.microsoft.com/office/drawing/2014/main" id="{16F080F3-F66D-44E1-A274-51E675B7D76D}"/>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2B993451-3DED-457B-B2BA-C0AD678BC4F0}"/>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7" name="Text Placeholder 8">
            <a:extLst>
              <a:ext uri="{FF2B5EF4-FFF2-40B4-BE49-F238E27FC236}">
                <a16:creationId xmlns:a16="http://schemas.microsoft.com/office/drawing/2014/main" id="{E4C943B6-9D87-4707-9BC0-AB5D348B81A6}"/>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5" name="Date Placeholder 3">
            <a:extLst>
              <a:ext uri="{FF2B5EF4-FFF2-40B4-BE49-F238E27FC236}">
                <a16:creationId xmlns:a16="http://schemas.microsoft.com/office/drawing/2014/main" id="{9138817D-ECF3-4F24-AB4D-EE86A7D38EC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327605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3" name="Picture Placeholder 2">
            <a:extLst>
              <a:ext uri="{FF2B5EF4-FFF2-40B4-BE49-F238E27FC236}">
                <a16:creationId xmlns:a16="http://schemas.microsoft.com/office/drawing/2014/main" id="{663D537D-BDA7-442F-85CC-77B15D3E9EBA}"/>
              </a:ext>
              <a:ext uri="{C183D7F6-B498-43B3-948B-1728B52AA6E4}">
                <adec:decorative xmlns:adec="http://schemas.microsoft.com/office/drawing/2017/decorative" xmlns="" val="1"/>
              </a:ext>
            </a:extLst>
          </p:cNvPr>
          <p:cNvSpPr>
            <a:spLocks noGrp="1"/>
          </p:cNvSpPr>
          <p:nvPr>
            <p:ph type="pic" sz="quarter" idx="19"/>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smtClean="0"/>
              <a:t>Click icon to add picture</a:t>
            </a:r>
            <a:endParaRPr lang="en-US"/>
          </a:p>
        </p:txBody>
      </p:sp>
      <p:pic>
        <p:nvPicPr>
          <p:cNvPr id="31" name="Graphic 30" descr="UiO segl">
            <a:extLst>
              <a:ext uri="{FF2B5EF4-FFF2-40B4-BE49-F238E27FC236}">
                <a16:creationId xmlns:a16="http://schemas.microsoft.com/office/drawing/2014/main" id="{9BE98BF2-9E12-4468-BCAE-2A3B441A6E8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6" name="Text Placeholder 8">
            <a:extLst>
              <a:ext uri="{FF2B5EF4-FFF2-40B4-BE49-F238E27FC236}">
                <a16:creationId xmlns:a16="http://schemas.microsoft.com/office/drawing/2014/main" id="{EA343E91-A7F8-411F-8D9E-AD0CD04545F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25" name="Text Placeholder 4">
            <a:extLst>
              <a:ext uri="{FF2B5EF4-FFF2-40B4-BE49-F238E27FC236}">
                <a16:creationId xmlns:a16="http://schemas.microsoft.com/office/drawing/2014/main" id="{9353483E-A81E-4295-A996-3D67CCCC2E09}"/>
              </a:ext>
            </a:extLst>
          </p:cNvPr>
          <p:cNvSpPr>
            <a:spLocks noGrp="1"/>
          </p:cNvSpPr>
          <p:nvPr>
            <p:ph type="body" sz="quarter" idx="20"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a:solidFill>
                  <a:schemeClr val="tx1"/>
                </a:solidFill>
                <a:latin typeface="+mj-lt"/>
                <a:ea typeface="+mj-ea"/>
                <a:cs typeface="+mj-cs"/>
              </a:rPr>
              <a:t>Navn på institutt</a:t>
            </a:r>
            <a:endParaRPr lang="en-US" dirty="0"/>
          </a:p>
        </p:txBody>
      </p:sp>
      <p:sp>
        <p:nvSpPr>
          <p:cNvPr id="30" name="Text Placeholder 8">
            <a:extLst>
              <a:ext uri="{FF2B5EF4-FFF2-40B4-BE49-F238E27FC236}">
                <a16:creationId xmlns:a16="http://schemas.microsoft.com/office/drawing/2014/main" id="{A0F37DB2-E675-4E63-AD01-1D4996198F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8" name="Text Placeholder 8">
            <a:extLst>
              <a:ext uri="{FF2B5EF4-FFF2-40B4-BE49-F238E27FC236}">
                <a16:creationId xmlns:a16="http://schemas.microsoft.com/office/drawing/2014/main" id="{AF5E8745-EB5B-4C17-A308-AC6088BCA617}"/>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9" name="Text Placeholder 8">
            <a:extLst>
              <a:ext uri="{FF2B5EF4-FFF2-40B4-BE49-F238E27FC236}">
                <a16:creationId xmlns:a16="http://schemas.microsoft.com/office/drawing/2014/main" id="{7CB7E83F-937E-4B9E-830A-492432F3A4E8}"/>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7" name="Date Placeholder 3">
            <a:extLst>
              <a:ext uri="{FF2B5EF4-FFF2-40B4-BE49-F238E27FC236}">
                <a16:creationId xmlns:a16="http://schemas.microsoft.com/office/drawing/2014/main" id="{B8980526-4F9F-495D-A07D-8D82934AE66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256917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vmlDrawing" Target="../drawings/vmlDrawing1.vml"/><Relationship Id="rId35"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2D069C-C025-484F-B809-F6C0328593D2}"/>
              </a:ext>
            </a:extLst>
          </p:cNvPr>
          <p:cNvGraphicFramePr>
            <a:graphicFrameLocks noChangeAspect="1"/>
          </p:cNvGraphicFramePr>
          <p:nvPr userDrawn="1">
            <p:custDataLst>
              <p:tags r:id="rId31"/>
            </p:custDataLst>
            <p:extLst>
              <p:ext uri="{D42A27DB-BD31-4B8C-83A1-F6EECF244321}">
                <p14:modId xmlns:p14="http://schemas.microsoft.com/office/powerpoint/2010/main" val="2801709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8" name="think-cell Slide" r:id="rId32" imgW="339" imgH="343" progId="TCLayout.ActiveDocument.1">
                  <p:embed/>
                </p:oleObj>
              </mc:Choice>
              <mc:Fallback>
                <p:oleObj name="think-cell Slide" r:id="rId32" imgW="339" imgH="343" progId="TCLayout.ActiveDocument.1">
                  <p:embed/>
                  <p:pic>
                    <p:nvPicPr>
                      <p:cNvPr id="0" name=""/>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294432" y="-180924"/>
            <a:ext cx="10515600" cy="1325563"/>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2529" y="1711312"/>
            <a:ext cx="5563433" cy="4351338"/>
          </a:xfrm>
          <a:prstGeom prst="rect">
            <a:avLst/>
          </a:prstGeom>
        </p:spPr>
        <p:txBody>
          <a:bodyPr vert="horz" lIns="0" tIns="0" rIns="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0" y="62635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266367" y="6263528"/>
            <a:ext cx="599469" cy="365125"/>
          </a:xfrm>
          <a:prstGeom prst="rect">
            <a:avLst/>
          </a:prstGeom>
        </p:spPr>
        <p:txBody>
          <a:bodyPr vert="horz" lIns="91440" tIns="45720" rIns="91440" bIns="45720" rtlCol="0" anchor="ctr"/>
          <a:lstStyle>
            <a:lvl1pPr algn="r">
              <a:defRPr sz="750">
                <a:solidFill>
                  <a:srgbClr val="524B48"/>
                </a:solidFill>
              </a:defRPr>
            </a:lvl1pPr>
          </a:lstStyle>
          <a:p>
            <a:r>
              <a:rPr lang="en-US" dirty="0"/>
              <a:t>Side </a:t>
            </a:r>
            <a:fld id="{5251F420-7306-4E7C-A79E-F31A38F7D392}" type="slidenum">
              <a:rPr lang="en-US" smtClean="0"/>
              <a:pPr/>
              <a:t>‹#›</a:t>
            </a:fld>
            <a:endParaRPr lang="en-US" dirty="0"/>
          </a:p>
        </p:txBody>
      </p:sp>
      <p:pic>
        <p:nvPicPr>
          <p:cNvPr id="11" name="Graphic 10" descr="Logo Universitet i oslo">
            <a:extLst>
              <a:ext uri="{FF2B5EF4-FFF2-40B4-BE49-F238E27FC236}">
                <a16:creationId xmlns:a16="http://schemas.microsoft.com/office/drawing/2014/main" id="{C0E4FBEC-28F7-4C61-8732-186A1AAD3429}"/>
              </a:ext>
            </a:extLst>
          </p:cNvPr>
          <p:cNvPicPr>
            <a:picLocks noChangeAspect="1"/>
          </p:cNvPicPr>
          <p:nvPr userDrawn="1"/>
        </p:nvPicPr>
        <p:blipFill>
          <a:blip r:embed="rId34">
            <a:extLst>
              <a:ext uri="{96DAC541-7B7A-43D3-8B79-37D633B846F1}">
                <asvg:svgBlip xmlns:asvg="http://schemas.microsoft.com/office/drawing/2016/SVG/main" xmlns="" r:embed="rId35"/>
              </a:ext>
            </a:extLst>
          </a:blip>
          <a:stretch>
            <a:fillRect/>
          </a:stretch>
        </p:blipFill>
        <p:spPr>
          <a:xfrm>
            <a:off x="381001" y="6280142"/>
            <a:ext cx="1021262" cy="202980"/>
          </a:xfrm>
          <a:prstGeom prst="rect">
            <a:avLst/>
          </a:prstGeom>
        </p:spPr>
      </p:pic>
      <p:sp>
        <p:nvSpPr>
          <p:cNvPr id="9" name="Footer Placeholder 4">
            <a:extLst>
              <a:ext uri="{FF2B5EF4-FFF2-40B4-BE49-F238E27FC236}">
                <a16:creationId xmlns:a16="http://schemas.microsoft.com/office/drawing/2014/main" id="{45F9D6C5-6F73-4568-92A3-43149586B00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8" name="addin_colorpicker" hidden="1">
            <a:extLst>
              <a:ext uri="{FF2B5EF4-FFF2-40B4-BE49-F238E27FC236}">
                <a16:creationId xmlns:a16="http://schemas.microsoft.com/office/drawing/2014/main" id="{EC6BC642-49C3-4139-8F38-A96E75EE0920}"/>
              </a:ext>
            </a:extLst>
          </p:cNvPr>
          <p:cNvSpPr/>
          <p:nvPr userDrawn="1"/>
        </p:nvSpPr>
        <p:spPr>
          <a:xfrm>
            <a:off x="2486668" y="-1436292"/>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addin_colorpicker</a:t>
            </a:r>
          </a:p>
        </p:txBody>
      </p:sp>
    </p:spTree>
    <p:extLst>
      <p:ext uri="{BB962C8B-B14F-4D97-AF65-F5344CB8AC3E}">
        <p14:creationId xmlns:p14="http://schemas.microsoft.com/office/powerpoint/2010/main" val="339228684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9" r:id="rId5"/>
    <p:sldLayoutId id="2147483726" r:id="rId6"/>
    <p:sldLayoutId id="2147483727" r:id="rId7"/>
    <p:sldLayoutId id="2147483728" r:id="rId8"/>
    <p:sldLayoutId id="2147483721" r:id="rId9"/>
    <p:sldLayoutId id="2147483720" r:id="rId10"/>
    <p:sldLayoutId id="2147483719" r:id="rId11"/>
    <p:sldLayoutId id="2147483701" r:id="rId12"/>
    <p:sldLayoutId id="2147483702" r:id="rId13"/>
    <p:sldLayoutId id="2147483704" r:id="rId14"/>
    <p:sldLayoutId id="2147483706" r:id="rId15"/>
    <p:sldLayoutId id="2147483716" r:id="rId16"/>
    <p:sldLayoutId id="2147483717" r:id="rId17"/>
    <p:sldLayoutId id="2147483713" r:id="rId18"/>
    <p:sldLayoutId id="2147483714" r:id="rId19"/>
    <p:sldLayoutId id="2147483709" r:id="rId20"/>
    <p:sldLayoutId id="2147483710" r:id="rId21"/>
    <p:sldLayoutId id="2147483711" r:id="rId22"/>
    <p:sldLayoutId id="2147483712" r:id="rId23"/>
    <p:sldLayoutId id="2147483707" r:id="rId24"/>
    <p:sldLayoutId id="2147483708" r:id="rId25"/>
    <p:sldLayoutId id="2147483715" r:id="rId26"/>
    <p:sldLayoutId id="2147483718" r:id="rId27"/>
    <p:sldLayoutId id="2147483730" r:id="rId28"/>
  </p:sldLayoutIdLst>
  <p:hf hdr="0" dt="0"/>
  <p:txStyles>
    <p:titleStyle>
      <a:lvl1pPr algn="l" defTabSz="914446"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288000" indent="-288000" algn="l" defTabSz="914446" rtl="0" eaLnBrk="1" latinLnBrk="0" hangingPunct="1">
        <a:lnSpc>
          <a:spcPct val="100000"/>
        </a:lnSpc>
        <a:spcBef>
          <a:spcPts val="1150"/>
        </a:spcBef>
        <a:buFont typeface="Wingdings" panose="05000000000000000000" pitchFamily="2" charset="2"/>
        <a:buChar char="§"/>
        <a:defRPr sz="240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s://www.uio.no/om/regelverk/studier/kvalitetssystem/"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hyperlink" Target="https://www.uio.no/om/regelverk/studier/kvalitetssystem/systembeskrivelse.html" TargetMode="External"/><Relationship Id="rId4" Type="http://schemas.openxmlformats.org/officeDocument/2006/relationships/hyperlink" Target="https://www.uio.no/for-ansatte/arbeidsstotte/sta/kvalitetssystem/m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3"/>
          <a:srcRect l="6389" r="6389"/>
          <a:stretch>
            <a:fillRect/>
          </a:stretch>
        </p:blipFill>
        <p:spPr>
          <a:xfrm rot="20687287">
            <a:off x="8166737" y="468539"/>
            <a:ext cx="3652299" cy="4210215"/>
          </a:xfrm>
          <a:prstGeom prst="rect">
            <a:avLst/>
          </a:prstGeom>
        </p:spPr>
      </p:pic>
      <p:sp>
        <p:nvSpPr>
          <p:cNvPr id="2" name="Title 1"/>
          <p:cNvSpPr>
            <a:spLocks noGrp="1"/>
          </p:cNvSpPr>
          <p:nvPr>
            <p:ph type="ctrTitle"/>
          </p:nvPr>
        </p:nvSpPr>
        <p:spPr>
          <a:xfrm>
            <a:off x="379038" y="186047"/>
            <a:ext cx="5075367" cy="2387600"/>
          </a:xfrm>
        </p:spPr>
        <p:txBody>
          <a:bodyPr/>
          <a:lstStyle/>
          <a:p>
            <a:r>
              <a:rPr lang="nb-NO" sz="4500" dirty="0" smtClean="0"/>
              <a:t>Det matematisk-naturvitenskapelige fakultet</a:t>
            </a:r>
            <a:endParaRPr lang="nb-NO" sz="4500" dirty="0"/>
          </a:p>
        </p:txBody>
      </p:sp>
      <p:sp>
        <p:nvSpPr>
          <p:cNvPr id="4" name="Text Placeholder 3"/>
          <p:cNvSpPr>
            <a:spLocks noGrp="1"/>
          </p:cNvSpPr>
          <p:nvPr>
            <p:ph type="body" sz="quarter" idx="16"/>
          </p:nvPr>
        </p:nvSpPr>
        <p:spPr>
          <a:xfrm>
            <a:off x="379039" y="4682254"/>
            <a:ext cx="5075366" cy="786893"/>
          </a:xfrm>
        </p:spPr>
        <p:txBody>
          <a:bodyPr/>
          <a:lstStyle/>
          <a:p>
            <a:r>
              <a:rPr lang="nb-NO" dirty="0" smtClean="0"/>
              <a:t>Yvonne Halle</a:t>
            </a:r>
          </a:p>
          <a:p>
            <a:r>
              <a:rPr lang="nb-NO" dirty="0" smtClean="0"/>
              <a:t>MN - Studieadministrasjonen</a:t>
            </a:r>
            <a:endParaRPr lang="nb-NO" dirty="0"/>
          </a:p>
        </p:txBody>
      </p:sp>
      <p:pic>
        <p:nvPicPr>
          <p:cNvPr id="9" name="Picture 8"/>
          <p:cNvPicPr>
            <a:picLocks noChangeAspect="1"/>
          </p:cNvPicPr>
          <p:nvPr/>
        </p:nvPicPr>
        <p:blipFill>
          <a:blip r:embed="rId4"/>
          <a:stretch>
            <a:fillRect/>
          </a:stretch>
        </p:blipFill>
        <p:spPr>
          <a:xfrm rot="719235">
            <a:off x="5376654" y="2663753"/>
            <a:ext cx="3838908" cy="2711229"/>
          </a:xfrm>
          <a:prstGeom prst="rect">
            <a:avLst/>
          </a:prstGeom>
        </p:spPr>
      </p:pic>
      <p:pic>
        <p:nvPicPr>
          <p:cNvPr id="10" name="Picture 9"/>
          <p:cNvPicPr>
            <a:picLocks noChangeAspect="1"/>
          </p:cNvPicPr>
          <p:nvPr/>
        </p:nvPicPr>
        <p:blipFill>
          <a:blip r:embed="rId5"/>
          <a:stretch>
            <a:fillRect/>
          </a:stretch>
        </p:blipFill>
        <p:spPr>
          <a:xfrm>
            <a:off x="6410903" y="510855"/>
            <a:ext cx="4425749" cy="1539887"/>
          </a:xfrm>
          <a:prstGeom prst="rect">
            <a:avLst/>
          </a:prstGeom>
        </p:spPr>
      </p:pic>
      <p:pic>
        <p:nvPicPr>
          <p:cNvPr id="20" name="Picture 19"/>
          <p:cNvPicPr>
            <a:picLocks noChangeAspect="1"/>
          </p:cNvPicPr>
          <p:nvPr/>
        </p:nvPicPr>
        <p:blipFill>
          <a:blip r:embed="rId6"/>
          <a:stretch>
            <a:fillRect/>
          </a:stretch>
        </p:blipFill>
        <p:spPr>
          <a:xfrm>
            <a:off x="8818983" y="4159218"/>
            <a:ext cx="2347805" cy="2347805"/>
          </a:xfrm>
          <a:prstGeom prst="rect">
            <a:avLst/>
          </a:prstGeom>
        </p:spPr>
      </p:pic>
      <p:sp>
        <p:nvSpPr>
          <p:cNvPr id="11" name="Text Placeholder 10"/>
          <p:cNvSpPr>
            <a:spLocks noGrp="1"/>
          </p:cNvSpPr>
          <p:nvPr>
            <p:ph type="body" sz="quarter" idx="22"/>
          </p:nvPr>
        </p:nvSpPr>
        <p:spPr>
          <a:xfrm>
            <a:off x="379038" y="3042905"/>
            <a:ext cx="5080128" cy="787223"/>
          </a:xfrm>
        </p:spPr>
        <p:txBody>
          <a:bodyPr/>
          <a:lstStyle/>
          <a:p>
            <a:r>
              <a:rPr lang="nb-NO" dirty="0" smtClean="0"/>
              <a:t>NOKUT-tilsyn av UiOs kvalitetssystem 2022</a:t>
            </a:r>
          </a:p>
          <a:p>
            <a:r>
              <a:rPr lang="nb-NO" dirty="0" smtClean="0"/>
              <a:t>MNSU-møte 17.03.2023</a:t>
            </a:r>
            <a:endParaRPr lang="nb-NO" dirty="0"/>
          </a:p>
        </p:txBody>
      </p:sp>
    </p:spTree>
    <p:extLst>
      <p:ext uri="{BB962C8B-B14F-4D97-AF65-F5344CB8AC3E}">
        <p14:creationId xmlns:p14="http://schemas.microsoft.com/office/powerpoint/2010/main" val="1336131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endParaRPr lang="nb-NO" dirty="0"/>
          </a:p>
        </p:txBody>
      </p:sp>
      <p:sp>
        <p:nvSpPr>
          <p:cNvPr id="4" name="Title 3"/>
          <p:cNvSpPr>
            <a:spLocks noGrp="1"/>
          </p:cNvSpPr>
          <p:nvPr>
            <p:ph type="title"/>
          </p:nvPr>
        </p:nvSpPr>
        <p:spPr/>
        <p:txBody>
          <a:bodyPr/>
          <a:lstStyle/>
          <a:p>
            <a:r>
              <a:rPr lang="nb-NO" dirty="0"/>
              <a:t>Budskap fra </a:t>
            </a:r>
            <a:r>
              <a:rPr lang="nb-NO" dirty="0" err="1"/>
              <a:t>Nokut</a:t>
            </a:r>
            <a:r>
              <a:rPr lang="nb-NO" dirty="0"/>
              <a:t>-rapporten</a:t>
            </a:r>
          </a:p>
        </p:txBody>
      </p:sp>
      <p:sp>
        <p:nvSpPr>
          <p:cNvPr id="5" name="Content Placeholder 4"/>
          <p:cNvSpPr>
            <a:spLocks noGrp="1"/>
          </p:cNvSpPr>
          <p:nvPr>
            <p:ph sz="quarter" idx="28"/>
          </p:nvPr>
        </p:nvSpPr>
        <p:spPr/>
        <p:txBody>
          <a:bodyPr/>
          <a:lstStyle/>
          <a:p>
            <a:pPr marL="342900" indent="-342900" fontAlgn="base">
              <a:buFont typeface="Arial" panose="020B0604020202020204" pitchFamily="34" charset="0"/>
              <a:buChar char="•"/>
            </a:pPr>
            <a:r>
              <a:rPr lang="nb-NO" sz="1800" dirty="0"/>
              <a:t>Komiteen har respekt for UiOs visjon for kvalitetsarbeidet og oppfattet i intervjuene at de ansatte var tilfredse med UiOs veivalg. </a:t>
            </a:r>
            <a:r>
              <a:rPr lang="en-US" sz="1800" dirty="0"/>
              <a:t>​</a:t>
            </a:r>
          </a:p>
          <a:p>
            <a:pPr marL="342900" indent="-342900" fontAlgn="base">
              <a:buFont typeface="Arial" panose="020B0604020202020204" pitchFamily="34" charset="0"/>
              <a:buChar char="•"/>
            </a:pPr>
            <a:r>
              <a:rPr lang="nb-NO" sz="1800" dirty="0"/>
              <a:t>Totalt sett vurderer komiteen at det arbeides mye med læringsmiljøet ved universitetet.</a:t>
            </a:r>
            <a:r>
              <a:rPr lang="en-US" sz="1800" dirty="0"/>
              <a:t>​</a:t>
            </a:r>
          </a:p>
          <a:p>
            <a:pPr marL="342900" indent="-342900" fontAlgn="base">
              <a:buFont typeface="Arial" panose="020B0604020202020204" pitchFamily="34" charset="0"/>
              <a:buChar char="•"/>
            </a:pPr>
            <a:r>
              <a:rPr lang="nb-NO" sz="1800" dirty="0"/>
              <a:t>Komiteen roser UiO for den todelte ordningen for periodiske evalueringer av studietilbud. </a:t>
            </a:r>
            <a:r>
              <a:rPr lang="en-US" sz="1800" dirty="0"/>
              <a:t>​</a:t>
            </a:r>
          </a:p>
          <a:p>
            <a:pPr marL="342900" indent="-342900" fontAlgn="base">
              <a:buFont typeface="Arial" panose="020B0604020202020204" pitchFamily="34" charset="0"/>
              <a:buChar char="•"/>
            </a:pPr>
            <a:r>
              <a:rPr lang="nb-NO" sz="1800" dirty="0"/>
              <a:t>Komiteen mener at UiOs strategiske arbeid står frem som meget sterkt og godt forankret i organisasjonen. </a:t>
            </a:r>
            <a:r>
              <a:rPr lang="en-US" sz="1800" dirty="0"/>
              <a:t>​</a:t>
            </a:r>
          </a:p>
          <a:p>
            <a:pPr marL="342900" indent="-342900" fontAlgn="base">
              <a:buFont typeface="Arial" panose="020B0604020202020204" pitchFamily="34" charset="0"/>
              <a:buChar char="•"/>
            </a:pPr>
            <a:r>
              <a:rPr lang="nb-NO" sz="1800" dirty="0"/>
              <a:t>Det er ingen tvil om at UiO har felles verdier og normer for høy kvalitet, og at disse er tett knyttet til identiteten som et forskningsintensivt universitet. De siste årene har UiO utmerket seg ved å sette utdanning og utdanningskvalitet høyt på agendaen i sitt strategiske arbeid, noe som ble bekreftet av mange av de ansatte under institusjonsbesøket.</a:t>
            </a:r>
            <a:r>
              <a:rPr lang="en-US" sz="1800" dirty="0"/>
              <a:t>​</a:t>
            </a:r>
          </a:p>
          <a:p>
            <a:pPr marL="342900" indent="-342900" fontAlgn="base">
              <a:buFont typeface="Arial" panose="020B0604020202020204" pitchFamily="34" charset="0"/>
              <a:buChar char="•"/>
            </a:pPr>
            <a:r>
              <a:rPr lang="nb-NO" sz="1800" dirty="0"/>
              <a:t>UiO har et ganske bredt og variert kunnskapsgrunnlag for sitt kvalitetsarbeid, der både kvalitativ og kvantitativ informasjon fra ulike kilder og forsknings- og utviklingsaktiviteter inngår. Komiteen oppfatter kildene som ligger til grunn for UiOs kvalitetsarbeid, som relevante og har inntrykk av at det finnes en god balanse mellom uformell og formell informasjonsinnhenting</a:t>
            </a:r>
            <a:r>
              <a:rPr lang="en-US" sz="1800" dirty="0" smtClean="0"/>
              <a:t>​.</a:t>
            </a:r>
            <a:endParaRPr lang="en-US" sz="1800" dirty="0"/>
          </a:p>
          <a:p>
            <a:endParaRPr lang="nb-NO" dirty="0"/>
          </a:p>
        </p:txBody>
      </p:sp>
      <p:sp>
        <p:nvSpPr>
          <p:cNvPr id="6" name="Slide Number Placeholder 5"/>
          <p:cNvSpPr>
            <a:spLocks noGrp="1"/>
          </p:cNvSpPr>
          <p:nvPr>
            <p:ph type="sldNum" sz="quarter" idx="12"/>
          </p:nvPr>
        </p:nvSpPr>
        <p:spPr/>
        <p:txBody>
          <a:bodyPr/>
          <a:lstStyle/>
          <a:p>
            <a:r>
              <a:rPr lang="en-US" smtClean="0"/>
              <a:t>Side </a:t>
            </a:r>
            <a:fld id="{5251F420-7306-4E7C-A79E-F31A38F7D392}" type="slidenum">
              <a:rPr lang="en-US" smtClean="0"/>
              <a:pPr/>
              <a:t>10</a:t>
            </a:fld>
            <a:endParaRPr lang="en-US" dirty="0"/>
          </a:p>
        </p:txBody>
      </p:sp>
    </p:spTree>
    <p:extLst>
      <p:ext uri="{BB962C8B-B14F-4D97-AF65-F5344CB8AC3E}">
        <p14:creationId xmlns:p14="http://schemas.microsoft.com/office/powerpoint/2010/main" val="2676945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nb-NO" dirty="0"/>
          </a:p>
        </p:txBody>
      </p:sp>
      <p:sp>
        <p:nvSpPr>
          <p:cNvPr id="4" name="Rectangle 3"/>
          <p:cNvSpPr/>
          <p:nvPr/>
        </p:nvSpPr>
        <p:spPr>
          <a:xfrm>
            <a:off x="1020933" y="2393850"/>
            <a:ext cx="10670958" cy="1569660"/>
          </a:xfrm>
          <a:prstGeom prst="rect">
            <a:avLst/>
          </a:prstGeom>
        </p:spPr>
        <p:txBody>
          <a:bodyPr wrap="square">
            <a:spAutoFit/>
          </a:bodyPr>
          <a:lstStyle/>
          <a:p>
            <a:pPr fontAlgn="base"/>
            <a:r>
              <a:rPr lang="nb-NO" sz="2400" dirty="0"/>
              <a:t>​</a:t>
            </a:r>
          </a:p>
          <a:p>
            <a:pPr marL="171450" indent="-171450" fontAlgn="base">
              <a:buFont typeface="Wingdings" panose="05000000000000000000" pitchFamily="2" charset="2"/>
              <a:buChar char="Ø"/>
            </a:pPr>
            <a:r>
              <a:rPr lang="nb-NO" sz="2400" dirty="0"/>
              <a:t>Men: selv om UiO tilfredsstiller alle formelle krav, mener de sakkyndige at kvalitetsarbeidet vårt har potensial for videre utvikling.</a:t>
            </a:r>
            <a:endParaRPr lang="en-GB" sz="2400" dirty="0"/>
          </a:p>
          <a:p>
            <a:pPr fontAlgn="base"/>
            <a:endParaRPr lang="nb-NO" sz="2400" dirty="0">
              <a:solidFill>
                <a:srgbClr val="000000"/>
              </a:solidFill>
              <a:latin typeface="Arial" panose="020B0604020202020204" pitchFamily="34" charset="0"/>
            </a:endParaRPr>
          </a:p>
        </p:txBody>
      </p:sp>
      <p:sp>
        <p:nvSpPr>
          <p:cNvPr id="5" name="Slide Number Placeholder 4"/>
          <p:cNvSpPr>
            <a:spLocks noGrp="1"/>
          </p:cNvSpPr>
          <p:nvPr>
            <p:ph type="sldNum" sz="quarter" idx="12"/>
          </p:nvPr>
        </p:nvSpPr>
        <p:spPr/>
        <p:txBody>
          <a:bodyPr/>
          <a:lstStyle/>
          <a:p>
            <a:r>
              <a:rPr lang="en-US" smtClean="0"/>
              <a:t>Side </a:t>
            </a:r>
            <a:fld id="{5251F420-7306-4E7C-A79E-F31A38F7D392}" type="slidenum">
              <a:rPr lang="en-US" smtClean="0"/>
              <a:pPr/>
              <a:t>11</a:t>
            </a:fld>
            <a:endParaRPr lang="en-US" dirty="0"/>
          </a:p>
        </p:txBody>
      </p:sp>
    </p:spTree>
    <p:extLst>
      <p:ext uri="{BB962C8B-B14F-4D97-AF65-F5344CB8AC3E}">
        <p14:creationId xmlns:p14="http://schemas.microsoft.com/office/powerpoint/2010/main" val="3935541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DCE25777-7A2B-6372-B753-AA7B33FE43A3}"/>
              </a:ext>
            </a:extLst>
          </p:cNvPr>
          <p:cNvSpPr>
            <a:spLocks noGrp="1"/>
          </p:cNvSpPr>
          <p:nvPr>
            <p:ph type="sldNum" sz="quarter" idx="33"/>
          </p:nvPr>
        </p:nvSpPr>
        <p:spPr/>
        <p:txBody>
          <a:bodyPr/>
          <a:lstStyle/>
          <a:p>
            <a:r>
              <a:rPr lang="en-US"/>
              <a:t>Side </a:t>
            </a:r>
            <a:fld id="{5251F420-7306-4E7C-A79E-F31A38F7D392}" type="slidenum">
              <a:rPr lang="en-US" smtClean="0"/>
              <a:pPr/>
              <a:t>12</a:t>
            </a:fld>
            <a:endParaRPr lang="en-US" dirty="0"/>
          </a:p>
        </p:txBody>
      </p:sp>
      <p:sp>
        <p:nvSpPr>
          <p:cNvPr id="14" name="Tittel 13">
            <a:extLst>
              <a:ext uri="{FF2B5EF4-FFF2-40B4-BE49-F238E27FC236}">
                <a16:creationId xmlns:a16="http://schemas.microsoft.com/office/drawing/2014/main" id="{B72ED0E7-6CB5-7982-B036-B77D07FA882A}"/>
              </a:ext>
            </a:extLst>
          </p:cNvPr>
          <p:cNvSpPr>
            <a:spLocks noGrp="1"/>
          </p:cNvSpPr>
          <p:nvPr>
            <p:ph type="title"/>
          </p:nvPr>
        </p:nvSpPr>
        <p:spPr/>
        <p:txBody>
          <a:bodyPr/>
          <a:lstStyle/>
          <a:p>
            <a:r>
              <a:rPr lang="nb-NO" dirty="0"/>
              <a:t>Oppsummering av utviklingsdialogene (1)</a:t>
            </a:r>
            <a:endParaRPr lang="en-GB" dirty="0"/>
          </a:p>
        </p:txBody>
      </p:sp>
      <p:sp>
        <p:nvSpPr>
          <p:cNvPr id="15" name="Undertittel 14">
            <a:extLst>
              <a:ext uri="{FF2B5EF4-FFF2-40B4-BE49-F238E27FC236}">
                <a16:creationId xmlns:a16="http://schemas.microsoft.com/office/drawing/2014/main" id="{557B5D24-C5CE-4F31-0A0E-B508D1B6F637}"/>
              </a:ext>
            </a:extLst>
          </p:cNvPr>
          <p:cNvSpPr>
            <a:spLocks noGrp="1"/>
          </p:cNvSpPr>
          <p:nvPr>
            <p:ph type="subTitle" idx="13"/>
          </p:nvPr>
        </p:nvSpPr>
        <p:spPr/>
        <p:txBody>
          <a:bodyPr/>
          <a:lstStyle/>
          <a:p>
            <a:r>
              <a:rPr lang="en-GB" sz="1800" b="1" dirty="0" err="1"/>
              <a:t>Balansen</a:t>
            </a:r>
            <a:r>
              <a:rPr lang="en-GB" sz="1800" b="1" dirty="0"/>
              <a:t> </a:t>
            </a:r>
            <a:r>
              <a:rPr lang="en-GB" sz="1800" b="1" dirty="0" err="1"/>
              <a:t>mellom</a:t>
            </a:r>
            <a:r>
              <a:rPr lang="en-GB" sz="1800" b="1" dirty="0"/>
              <a:t> </a:t>
            </a:r>
            <a:r>
              <a:rPr lang="en-GB" sz="1800" b="1" dirty="0" err="1"/>
              <a:t>kontroll</a:t>
            </a:r>
            <a:r>
              <a:rPr lang="en-GB" sz="1800" b="1" dirty="0"/>
              <a:t> </a:t>
            </a:r>
            <a:r>
              <a:rPr lang="en-GB" sz="1800" b="1" dirty="0" err="1"/>
              <a:t>og</a:t>
            </a:r>
            <a:r>
              <a:rPr lang="en-GB" sz="1800" b="1" dirty="0"/>
              <a:t> </a:t>
            </a:r>
            <a:r>
              <a:rPr lang="en-GB" sz="1800" b="1" dirty="0" err="1"/>
              <a:t>autonomi</a:t>
            </a:r>
            <a:endParaRPr lang="en-GB" sz="1800" b="1" dirty="0"/>
          </a:p>
          <a:p>
            <a:endParaRPr lang="en-GB" dirty="0"/>
          </a:p>
        </p:txBody>
      </p:sp>
      <p:sp>
        <p:nvSpPr>
          <p:cNvPr id="16" name="Plassholder for innhold 15">
            <a:extLst>
              <a:ext uri="{FF2B5EF4-FFF2-40B4-BE49-F238E27FC236}">
                <a16:creationId xmlns:a16="http://schemas.microsoft.com/office/drawing/2014/main" id="{0DD7A9E9-04F2-4D49-D966-975B2C30DADA}"/>
              </a:ext>
            </a:extLst>
          </p:cNvPr>
          <p:cNvSpPr>
            <a:spLocks noGrp="1"/>
          </p:cNvSpPr>
          <p:nvPr>
            <p:ph sz="half" idx="30"/>
          </p:nvPr>
        </p:nvSpPr>
        <p:spPr>
          <a:xfrm>
            <a:off x="360044" y="1577475"/>
            <a:ext cx="11471910" cy="4553967"/>
          </a:xfrm>
        </p:spPr>
        <p:txBody>
          <a:bodyPr/>
          <a:lstStyle/>
          <a:p>
            <a:r>
              <a:rPr lang="nb-NO" sz="2000" dirty="0"/>
              <a:t>UiO er opptatt av </a:t>
            </a:r>
            <a:r>
              <a:rPr lang="en-GB" sz="2000" dirty="0" err="1"/>
              <a:t>fakultetenes</a:t>
            </a:r>
            <a:r>
              <a:rPr lang="en-GB" sz="2000" dirty="0"/>
              <a:t> </a:t>
            </a:r>
            <a:r>
              <a:rPr lang="en-GB" sz="2000" dirty="0" err="1"/>
              <a:t>autonomi</a:t>
            </a:r>
            <a:r>
              <a:rPr lang="en-GB" sz="2000" dirty="0"/>
              <a:t> </a:t>
            </a:r>
            <a:r>
              <a:rPr lang="en-GB" sz="2000" dirty="0" err="1"/>
              <a:t>og</a:t>
            </a:r>
            <a:r>
              <a:rPr lang="en-GB" sz="2000" dirty="0"/>
              <a:t> at </a:t>
            </a:r>
            <a:r>
              <a:rPr lang="en-GB" sz="2000" dirty="0" err="1"/>
              <a:t>kvalitetsarbeidet</a:t>
            </a:r>
            <a:r>
              <a:rPr lang="en-GB" sz="2000" dirty="0"/>
              <a:t> </a:t>
            </a:r>
            <a:r>
              <a:rPr lang="en-GB" sz="2000" dirty="0" err="1"/>
              <a:t>skal</a:t>
            </a:r>
            <a:r>
              <a:rPr lang="en-GB" sz="2000" dirty="0"/>
              <a:t> </a:t>
            </a:r>
            <a:r>
              <a:rPr lang="en-GB" sz="2000" dirty="0" err="1"/>
              <a:t>være</a:t>
            </a:r>
            <a:r>
              <a:rPr lang="en-GB" sz="2000" dirty="0"/>
              <a:t> </a:t>
            </a:r>
            <a:r>
              <a:rPr lang="en-GB" sz="2000" dirty="0" err="1"/>
              <a:t>basert</a:t>
            </a:r>
            <a:r>
              <a:rPr lang="en-GB" sz="2000" dirty="0"/>
              <a:t> </a:t>
            </a:r>
            <a:r>
              <a:rPr lang="en-GB" sz="2000" dirty="0" err="1"/>
              <a:t>på</a:t>
            </a:r>
            <a:r>
              <a:rPr lang="en-GB" sz="2000" dirty="0"/>
              <a:t> </a:t>
            </a:r>
            <a:r>
              <a:rPr lang="en-GB" sz="2000" dirty="0" err="1"/>
              <a:t>tillit</a:t>
            </a:r>
            <a:r>
              <a:rPr lang="en-GB" sz="2000" dirty="0"/>
              <a:t>.</a:t>
            </a:r>
          </a:p>
          <a:p>
            <a:r>
              <a:rPr lang="en-GB" sz="2000" dirty="0" err="1"/>
              <a:t>Slik</a:t>
            </a:r>
            <a:r>
              <a:rPr lang="en-GB" sz="2000" dirty="0"/>
              <a:t> </a:t>
            </a:r>
            <a:r>
              <a:rPr lang="en-GB" sz="2000" dirty="0" err="1"/>
              <a:t>komiteen</a:t>
            </a:r>
            <a:r>
              <a:rPr lang="en-GB" sz="2000" dirty="0"/>
              <a:t> ser det, er </a:t>
            </a:r>
            <a:r>
              <a:rPr lang="en-GB" sz="2000" dirty="0" err="1"/>
              <a:t>likhetene</a:t>
            </a:r>
            <a:r>
              <a:rPr lang="en-GB" sz="2000" dirty="0"/>
              <a:t> </a:t>
            </a:r>
            <a:r>
              <a:rPr lang="en-GB" sz="2000" dirty="0" err="1"/>
              <a:t>mellom</a:t>
            </a:r>
            <a:r>
              <a:rPr lang="en-GB" sz="2000" dirty="0"/>
              <a:t> </a:t>
            </a:r>
            <a:r>
              <a:rPr lang="en-GB" sz="2000" dirty="0" err="1"/>
              <a:t>ulike</a:t>
            </a:r>
            <a:r>
              <a:rPr lang="en-GB" sz="2000" dirty="0"/>
              <a:t> </a:t>
            </a:r>
            <a:r>
              <a:rPr lang="en-GB" sz="2000" dirty="0" err="1"/>
              <a:t>fagområder</a:t>
            </a:r>
            <a:r>
              <a:rPr lang="en-GB" sz="2000" dirty="0"/>
              <a:t> </a:t>
            </a:r>
            <a:r>
              <a:rPr lang="en-GB" sz="2000" dirty="0" err="1"/>
              <a:t>og</a:t>
            </a:r>
            <a:r>
              <a:rPr lang="en-GB" sz="2000" dirty="0"/>
              <a:t> </a:t>
            </a:r>
            <a:r>
              <a:rPr lang="en-GB" sz="2000" dirty="0" err="1"/>
              <a:t>fakulteter</a:t>
            </a:r>
            <a:r>
              <a:rPr lang="en-GB" sz="2000" dirty="0"/>
              <a:t> </a:t>
            </a:r>
            <a:r>
              <a:rPr lang="en-GB" sz="2000" dirty="0" err="1"/>
              <a:t>kanskje</a:t>
            </a:r>
            <a:r>
              <a:rPr lang="en-GB" sz="2000" dirty="0"/>
              <a:t> </a:t>
            </a:r>
            <a:r>
              <a:rPr lang="en-GB" sz="2000" dirty="0" err="1"/>
              <a:t>større</a:t>
            </a:r>
            <a:r>
              <a:rPr lang="en-GB" sz="2000" dirty="0"/>
              <a:t> </a:t>
            </a:r>
            <a:r>
              <a:rPr lang="en-GB" sz="2000" dirty="0" err="1"/>
              <a:t>enn</a:t>
            </a:r>
            <a:r>
              <a:rPr lang="en-GB" sz="2000" dirty="0"/>
              <a:t> det man </a:t>
            </a:r>
            <a:r>
              <a:rPr lang="en-GB" sz="2000" dirty="0" err="1"/>
              <a:t>først</a:t>
            </a:r>
            <a:r>
              <a:rPr lang="en-GB" sz="2000" dirty="0"/>
              <a:t> </a:t>
            </a:r>
            <a:r>
              <a:rPr lang="en-GB" sz="2000" dirty="0" err="1"/>
              <a:t>kan</a:t>
            </a:r>
            <a:r>
              <a:rPr lang="en-GB" sz="2000" dirty="0"/>
              <a:t> </a:t>
            </a:r>
            <a:r>
              <a:rPr lang="en-GB" sz="2000" dirty="0" err="1"/>
              <a:t>få</a:t>
            </a:r>
            <a:r>
              <a:rPr lang="en-GB" sz="2000" dirty="0"/>
              <a:t> </a:t>
            </a:r>
            <a:r>
              <a:rPr lang="en-GB" sz="2000" dirty="0" err="1"/>
              <a:t>inntrykk</a:t>
            </a:r>
            <a:r>
              <a:rPr lang="en-GB" sz="2000" dirty="0"/>
              <a:t> </a:t>
            </a:r>
            <a:r>
              <a:rPr lang="en-GB" sz="2000" dirty="0" err="1"/>
              <a:t>av</a:t>
            </a:r>
            <a:r>
              <a:rPr lang="en-GB" sz="2000" dirty="0"/>
              <a:t>, </a:t>
            </a:r>
            <a:r>
              <a:rPr lang="en-GB" sz="2000" dirty="0" err="1"/>
              <a:t>når</a:t>
            </a:r>
            <a:r>
              <a:rPr lang="en-GB" sz="2000" dirty="0"/>
              <a:t> det </a:t>
            </a:r>
            <a:r>
              <a:rPr lang="en-GB" sz="2000" dirty="0" err="1"/>
              <a:t>gjelder</a:t>
            </a:r>
            <a:r>
              <a:rPr lang="en-GB" sz="2000" dirty="0"/>
              <a:t> </a:t>
            </a:r>
            <a:r>
              <a:rPr lang="en-GB" sz="2000" dirty="0" err="1"/>
              <a:t>spørsmål</a:t>
            </a:r>
            <a:r>
              <a:rPr lang="en-GB" sz="2000" dirty="0"/>
              <a:t> </a:t>
            </a:r>
            <a:r>
              <a:rPr lang="en-GB" sz="2000" dirty="0" err="1"/>
              <a:t>som</a:t>
            </a:r>
            <a:r>
              <a:rPr lang="en-GB" sz="2000" dirty="0"/>
              <a:t> </a:t>
            </a:r>
            <a:r>
              <a:rPr lang="en-GB" sz="2000" dirty="0" err="1"/>
              <a:t>angår</a:t>
            </a:r>
            <a:r>
              <a:rPr lang="en-GB" sz="2000" dirty="0"/>
              <a:t> </a:t>
            </a:r>
            <a:r>
              <a:rPr lang="en-GB" sz="2000" dirty="0" err="1"/>
              <a:t>utdanningskvalitet</a:t>
            </a:r>
            <a:endParaRPr lang="en-GB" sz="2000" dirty="0"/>
          </a:p>
          <a:p>
            <a:r>
              <a:rPr lang="en-GB" sz="2000" dirty="0"/>
              <a:t>[</a:t>
            </a:r>
            <a:r>
              <a:rPr lang="en-GB" sz="2000" dirty="0" err="1"/>
              <a:t>UiO</a:t>
            </a:r>
            <a:r>
              <a:rPr lang="en-GB" sz="2000" dirty="0"/>
              <a:t> </a:t>
            </a:r>
            <a:r>
              <a:rPr lang="en-GB" sz="2000" dirty="0" err="1"/>
              <a:t>bør</a:t>
            </a:r>
            <a:r>
              <a:rPr lang="en-GB" sz="2000" dirty="0"/>
              <a:t>] </a:t>
            </a:r>
            <a:r>
              <a:rPr lang="en-GB" sz="2000" dirty="0" err="1"/>
              <a:t>legge</a:t>
            </a:r>
            <a:r>
              <a:rPr lang="en-GB" sz="2000" dirty="0"/>
              <a:t> </a:t>
            </a:r>
            <a:r>
              <a:rPr lang="en-GB" sz="2000" dirty="0" err="1"/>
              <a:t>større</a:t>
            </a:r>
            <a:r>
              <a:rPr lang="en-GB" sz="2000" dirty="0"/>
              <a:t> </a:t>
            </a:r>
            <a:r>
              <a:rPr lang="en-GB" sz="2000" dirty="0" err="1"/>
              <a:t>vekt</a:t>
            </a:r>
            <a:r>
              <a:rPr lang="en-GB" sz="2000" dirty="0"/>
              <a:t> </a:t>
            </a:r>
            <a:r>
              <a:rPr lang="en-GB" sz="2000" dirty="0" err="1"/>
              <a:t>på</a:t>
            </a:r>
            <a:r>
              <a:rPr lang="en-GB" sz="2000" dirty="0"/>
              <a:t> </a:t>
            </a:r>
            <a:r>
              <a:rPr lang="en-GB" sz="2000" dirty="0" err="1"/>
              <a:t>likheter</a:t>
            </a:r>
            <a:r>
              <a:rPr lang="en-GB" sz="2000" dirty="0"/>
              <a:t> </a:t>
            </a:r>
            <a:r>
              <a:rPr lang="en-GB" sz="2000" dirty="0" err="1"/>
              <a:t>i</a:t>
            </a:r>
            <a:r>
              <a:rPr lang="en-GB" sz="2000" dirty="0"/>
              <a:t> </a:t>
            </a:r>
            <a:r>
              <a:rPr lang="en-GB" sz="2000" dirty="0" err="1"/>
              <a:t>utdanningene</a:t>
            </a:r>
            <a:r>
              <a:rPr lang="en-GB" sz="2000" dirty="0"/>
              <a:t>, </a:t>
            </a:r>
            <a:r>
              <a:rPr lang="en-GB" sz="2000" dirty="0" err="1"/>
              <a:t>både</a:t>
            </a:r>
            <a:r>
              <a:rPr lang="en-GB" sz="2000" dirty="0"/>
              <a:t> for å </a:t>
            </a:r>
            <a:r>
              <a:rPr lang="en-GB" sz="2000" dirty="0" err="1"/>
              <a:t>kunne</a:t>
            </a:r>
            <a:r>
              <a:rPr lang="en-GB" sz="2000" dirty="0"/>
              <a:t> </a:t>
            </a:r>
            <a:r>
              <a:rPr lang="en-GB" sz="2000" dirty="0" err="1"/>
              <a:t>identifisere</a:t>
            </a:r>
            <a:r>
              <a:rPr lang="en-GB" sz="2000" dirty="0"/>
              <a:t> de </a:t>
            </a:r>
            <a:r>
              <a:rPr lang="en-GB" sz="2000" dirty="0" err="1"/>
              <a:t>delene</a:t>
            </a:r>
            <a:r>
              <a:rPr lang="en-GB" sz="2000" dirty="0"/>
              <a:t> </a:t>
            </a:r>
            <a:r>
              <a:rPr lang="en-GB" sz="2000" dirty="0" err="1"/>
              <a:t>av</a:t>
            </a:r>
            <a:r>
              <a:rPr lang="en-GB" sz="2000" dirty="0"/>
              <a:t> </a:t>
            </a:r>
            <a:r>
              <a:rPr lang="en-GB" sz="2000" dirty="0" err="1"/>
              <a:t>kvalitets-systemet</a:t>
            </a:r>
            <a:r>
              <a:rPr lang="en-GB" sz="2000" dirty="0"/>
              <a:t> </a:t>
            </a:r>
            <a:r>
              <a:rPr lang="en-GB" sz="2000" dirty="0" err="1"/>
              <a:t>som</a:t>
            </a:r>
            <a:r>
              <a:rPr lang="en-GB" sz="2000" dirty="0"/>
              <a:t> </a:t>
            </a:r>
            <a:r>
              <a:rPr lang="en-GB" sz="2000" dirty="0" err="1"/>
              <a:t>faktisk</a:t>
            </a:r>
            <a:r>
              <a:rPr lang="en-GB" sz="2000" dirty="0"/>
              <a:t> </a:t>
            </a:r>
            <a:r>
              <a:rPr lang="en-GB" sz="2000" dirty="0" err="1"/>
              <a:t>kan</a:t>
            </a:r>
            <a:r>
              <a:rPr lang="en-GB" sz="2000" dirty="0"/>
              <a:t> </a:t>
            </a:r>
            <a:r>
              <a:rPr lang="en-GB" sz="2000" dirty="0" err="1"/>
              <a:t>styres</a:t>
            </a:r>
            <a:r>
              <a:rPr lang="en-GB" sz="2000" dirty="0"/>
              <a:t> </a:t>
            </a:r>
            <a:r>
              <a:rPr lang="en-GB" sz="2000" dirty="0" err="1"/>
              <a:t>sterkere</a:t>
            </a:r>
            <a:r>
              <a:rPr lang="en-GB" sz="2000" dirty="0"/>
              <a:t> </a:t>
            </a:r>
            <a:r>
              <a:rPr lang="en-GB" sz="2000" dirty="0" err="1"/>
              <a:t>sentralt</a:t>
            </a:r>
            <a:r>
              <a:rPr lang="en-GB" sz="2000" dirty="0"/>
              <a:t>, og for å </a:t>
            </a:r>
            <a:r>
              <a:rPr lang="en-GB" sz="2000" dirty="0" err="1"/>
              <a:t>identifisere</a:t>
            </a:r>
            <a:r>
              <a:rPr lang="en-GB" sz="2000" dirty="0"/>
              <a:t> de </a:t>
            </a:r>
            <a:r>
              <a:rPr lang="en-GB" sz="2000" dirty="0" err="1"/>
              <a:t>områdene</a:t>
            </a:r>
            <a:r>
              <a:rPr lang="en-GB" sz="2000" dirty="0"/>
              <a:t> der </a:t>
            </a:r>
            <a:r>
              <a:rPr lang="en-GB" sz="2000" dirty="0" err="1"/>
              <a:t>utfordringene</a:t>
            </a:r>
            <a:r>
              <a:rPr lang="en-GB" sz="2000" dirty="0"/>
              <a:t> er </a:t>
            </a:r>
            <a:r>
              <a:rPr lang="en-GB" sz="2000" dirty="0" err="1"/>
              <a:t>såpass</a:t>
            </a:r>
            <a:r>
              <a:rPr lang="en-GB" sz="2000" dirty="0"/>
              <a:t> like at </a:t>
            </a:r>
            <a:r>
              <a:rPr lang="en-GB" sz="2000" dirty="0" err="1"/>
              <a:t>kvalitetsutviklingen</a:t>
            </a:r>
            <a:r>
              <a:rPr lang="en-GB" sz="2000" dirty="0"/>
              <a:t> </a:t>
            </a:r>
            <a:r>
              <a:rPr lang="en-GB" sz="2000" dirty="0" err="1"/>
              <a:t>kan</a:t>
            </a:r>
            <a:r>
              <a:rPr lang="en-GB" sz="2000" dirty="0"/>
              <a:t> </a:t>
            </a:r>
            <a:r>
              <a:rPr lang="en-GB" sz="2000" dirty="0" err="1"/>
              <a:t>koordineres</a:t>
            </a:r>
            <a:r>
              <a:rPr lang="en-GB" sz="2000" dirty="0"/>
              <a:t> </a:t>
            </a:r>
            <a:r>
              <a:rPr lang="en-GB" sz="2000" dirty="0" err="1"/>
              <a:t>på</a:t>
            </a:r>
            <a:r>
              <a:rPr lang="en-GB" sz="2000" dirty="0"/>
              <a:t> </a:t>
            </a:r>
            <a:r>
              <a:rPr lang="en-GB" sz="2000" dirty="0" err="1"/>
              <a:t>tvers</a:t>
            </a:r>
            <a:r>
              <a:rPr lang="en-GB" sz="2000" dirty="0"/>
              <a:t> </a:t>
            </a:r>
            <a:r>
              <a:rPr lang="en-GB" sz="2000" dirty="0" err="1"/>
              <a:t>av</a:t>
            </a:r>
            <a:r>
              <a:rPr lang="en-GB" sz="2000" dirty="0"/>
              <a:t> </a:t>
            </a:r>
            <a:r>
              <a:rPr lang="en-GB" sz="2000" dirty="0" err="1"/>
              <a:t>fakultetsgrensene</a:t>
            </a:r>
            <a:endParaRPr lang="en-GB" sz="2000" dirty="0"/>
          </a:p>
          <a:p>
            <a:r>
              <a:rPr lang="en-GB" sz="2000" dirty="0" err="1"/>
              <a:t>Internrevisjonen</a:t>
            </a:r>
            <a:r>
              <a:rPr lang="en-GB" sz="2000" dirty="0"/>
              <a:t> </a:t>
            </a:r>
            <a:r>
              <a:rPr lang="en-GB" sz="2000" dirty="0" err="1"/>
              <a:t>kunne</a:t>
            </a:r>
            <a:r>
              <a:rPr lang="en-GB" sz="2000" dirty="0"/>
              <a:t> </a:t>
            </a:r>
            <a:r>
              <a:rPr lang="en-GB" sz="2000" dirty="0" err="1"/>
              <a:t>f.eks</a:t>
            </a:r>
            <a:r>
              <a:rPr lang="en-GB" sz="2000" dirty="0"/>
              <a:t>. </a:t>
            </a:r>
            <a:r>
              <a:rPr lang="en-GB" sz="2000" dirty="0" err="1"/>
              <a:t>få</a:t>
            </a:r>
            <a:r>
              <a:rPr lang="en-GB" sz="2000" dirty="0"/>
              <a:t> </a:t>
            </a:r>
            <a:r>
              <a:rPr lang="en-GB" sz="2000" dirty="0" err="1"/>
              <a:t>en</a:t>
            </a:r>
            <a:r>
              <a:rPr lang="en-GB" sz="2000" dirty="0"/>
              <a:t> </a:t>
            </a:r>
            <a:r>
              <a:rPr lang="en-GB" sz="2000" dirty="0" err="1"/>
              <a:t>tydeligere</a:t>
            </a:r>
            <a:r>
              <a:rPr lang="en-GB" sz="2000" dirty="0"/>
              <a:t> </a:t>
            </a:r>
            <a:r>
              <a:rPr lang="en-GB" sz="2000" dirty="0" err="1"/>
              <a:t>rådgivende</a:t>
            </a:r>
            <a:r>
              <a:rPr lang="en-GB" sz="2000" dirty="0"/>
              <a:t> </a:t>
            </a:r>
            <a:r>
              <a:rPr lang="en-GB" sz="2000" dirty="0" err="1"/>
              <a:t>rolle</a:t>
            </a:r>
            <a:r>
              <a:rPr lang="en-GB" sz="2000" dirty="0"/>
              <a:t> </a:t>
            </a:r>
            <a:r>
              <a:rPr lang="en-GB" sz="2000" dirty="0" err="1"/>
              <a:t>i</a:t>
            </a:r>
            <a:r>
              <a:rPr lang="en-GB" sz="2000" dirty="0"/>
              <a:t> </a:t>
            </a:r>
            <a:r>
              <a:rPr lang="en-GB" sz="2000" dirty="0" err="1"/>
              <a:t>kvalitetsarbeidet</a:t>
            </a:r>
            <a:r>
              <a:rPr lang="en-GB" sz="2000" dirty="0"/>
              <a:t> </a:t>
            </a:r>
            <a:r>
              <a:rPr lang="en-GB" sz="2000" dirty="0" err="1"/>
              <a:t>ved</a:t>
            </a:r>
            <a:r>
              <a:rPr lang="en-GB" sz="2000" dirty="0"/>
              <a:t> å </a:t>
            </a:r>
            <a:r>
              <a:rPr lang="en-GB" sz="2000" dirty="0" err="1"/>
              <a:t>bidra</a:t>
            </a:r>
            <a:r>
              <a:rPr lang="en-GB" sz="2000" dirty="0"/>
              <a:t> </a:t>
            </a:r>
            <a:r>
              <a:rPr lang="en-GB" sz="2000" dirty="0" err="1"/>
              <a:t>til</a:t>
            </a:r>
            <a:r>
              <a:rPr lang="en-GB" sz="2000" dirty="0"/>
              <a:t> å </a:t>
            </a:r>
            <a:r>
              <a:rPr lang="en-GB" sz="2000" dirty="0" err="1"/>
              <a:t>identifisere</a:t>
            </a:r>
            <a:r>
              <a:rPr lang="en-GB" sz="2000" dirty="0"/>
              <a:t> </a:t>
            </a:r>
            <a:r>
              <a:rPr lang="en-GB" sz="2000" dirty="0" err="1"/>
              <a:t>felles</a:t>
            </a:r>
            <a:r>
              <a:rPr lang="en-GB" sz="2000" dirty="0"/>
              <a:t> </a:t>
            </a:r>
            <a:r>
              <a:rPr lang="en-GB" sz="2000" dirty="0" err="1"/>
              <a:t>grunnelementer</a:t>
            </a:r>
            <a:r>
              <a:rPr lang="en-GB" sz="2000" dirty="0"/>
              <a:t> </a:t>
            </a:r>
            <a:r>
              <a:rPr lang="en-GB" sz="2000" dirty="0" err="1"/>
              <a:t>i</a:t>
            </a:r>
            <a:r>
              <a:rPr lang="en-GB" sz="2000" dirty="0"/>
              <a:t> </a:t>
            </a:r>
            <a:r>
              <a:rPr lang="en-GB" sz="2000" dirty="0" err="1"/>
              <a:t>kvalitetssystemet</a:t>
            </a:r>
            <a:endParaRPr lang="en-GB" sz="2000" dirty="0"/>
          </a:p>
          <a:p>
            <a:endParaRPr lang="en-GB" sz="2000" dirty="0"/>
          </a:p>
        </p:txBody>
      </p:sp>
    </p:spTree>
    <p:extLst>
      <p:ext uri="{BB962C8B-B14F-4D97-AF65-F5344CB8AC3E}">
        <p14:creationId xmlns:p14="http://schemas.microsoft.com/office/powerpoint/2010/main" val="1761090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DCE25777-7A2B-6372-B753-AA7B33FE43A3}"/>
              </a:ext>
            </a:extLst>
          </p:cNvPr>
          <p:cNvSpPr>
            <a:spLocks noGrp="1"/>
          </p:cNvSpPr>
          <p:nvPr>
            <p:ph type="sldNum" sz="quarter" idx="33"/>
          </p:nvPr>
        </p:nvSpPr>
        <p:spPr/>
        <p:txBody>
          <a:bodyPr/>
          <a:lstStyle/>
          <a:p>
            <a:r>
              <a:rPr lang="en-US"/>
              <a:t>Side </a:t>
            </a:r>
            <a:fld id="{5251F420-7306-4E7C-A79E-F31A38F7D392}" type="slidenum">
              <a:rPr lang="en-US" smtClean="0"/>
              <a:pPr/>
              <a:t>13</a:t>
            </a:fld>
            <a:endParaRPr lang="en-US" dirty="0"/>
          </a:p>
        </p:txBody>
      </p:sp>
      <p:sp>
        <p:nvSpPr>
          <p:cNvPr id="14" name="Tittel 13">
            <a:extLst>
              <a:ext uri="{FF2B5EF4-FFF2-40B4-BE49-F238E27FC236}">
                <a16:creationId xmlns:a16="http://schemas.microsoft.com/office/drawing/2014/main" id="{B72ED0E7-6CB5-7982-B036-B77D07FA882A}"/>
              </a:ext>
            </a:extLst>
          </p:cNvPr>
          <p:cNvSpPr>
            <a:spLocks noGrp="1"/>
          </p:cNvSpPr>
          <p:nvPr>
            <p:ph type="title"/>
          </p:nvPr>
        </p:nvSpPr>
        <p:spPr/>
        <p:txBody>
          <a:bodyPr/>
          <a:lstStyle/>
          <a:p>
            <a:r>
              <a:rPr lang="nb-NO" dirty="0"/>
              <a:t>Oppsummering av utviklingsdialogene (2)</a:t>
            </a:r>
            <a:endParaRPr lang="en-GB" dirty="0"/>
          </a:p>
        </p:txBody>
      </p:sp>
      <p:sp>
        <p:nvSpPr>
          <p:cNvPr id="15" name="Undertittel 14">
            <a:extLst>
              <a:ext uri="{FF2B5EF4-FFF2-40B4-BE49-F238E27FC236}">
                <a16:creationId xmlns:a16="http://schemas.microsoft.com/office/drawing/2014/main" id="{557B5D24-C5CE-4F31-0A0E-B508D1B6F637}"/>
              </a:ext>
            </a:extLst>
          </p:cNvPr>
          <p:cNvSpPr>
            <a:spLocks noGrp="1"/>
          </p:cNvSpPr>
          <p:nvPr>
            <p:ph type="subTitle" idx="13"/>
          </p:nvPr>
        </p:nvSpPr>
        <p:spPr/>
        <p:txBody>
          <a:bodyPr/>
          <a:lstStyle/>
          <a:p>
            <a:pPr marL="0" indent="0">
              <a:buNone/>
            </a:pPr>
            <a:r>
              <a:rPr lang="en-GB" sz="1800" b="1" dirty="0" err="1"/>
              <a:t>Forskende</a:t>
            </a:r>
            <a:r>
              <a:rPr lang="en-GB" sz="1800" b="1" dirty="0"/>
              <a:t> </a:t>
            </a:r>
            <a:r>
              <a:rPr lang="en-GB" sz="1800" b="1" dirty="0" err="1"/>
              <a:t>tilnærming</a:t>
            </a:r>
            <a:r>
              <a:rPr lang="en-GB" sz="1800" b="1" dirty="0"/>
              <a:t> </a:t>
            </a:r>
            <a:r>
              <a:rPr lang="en-GB" sz="1800" b="1" dirty="0" err="1"/>
              <a:t>til</a:t>
            </a:r>
            <a:r>
              <a:rPr lang="en-GB" sz="1800" b="1" dirty="0"/>
              <a:t> </a:t>
            </a:r>
            <a:r>
              <a:rPr lang="en-GB" sz="1800" b="1" dirty="0" err="1"/>
              <a:t>utdanningskvalitet</a:t>
            </a:r>
            <a:endParaRPr lang="en-GB" sz="1800" b="1" dirty="0"/>
          </a:p>
          <a:p>
            <a:endParaRPr lang="en-GB" dirty="0"/>
          </a:p>
        </p:txBody>
      </p:sp>
      <p:sp>
        <p:nvSpPr>
          <p:cNvPr id="16" name="Plassholder for innhold 15">
            <a:extLst>
              <a:ext uri="{FF2B5EF4-FFF2-40B4-BE49-F238E27FC236}">
                <a16:creationId xmlns:a16="http://schemas.microsoft.com/office/drawing/2014/main" id="{0DD7A9E9-04F2-4D49-D966-975B2C30DADA}"/>
              </a:ext>
            </a:extLst>
          </p:cNvPr>
          <p:cNvSpPr>
            <a:spLocks noGrp="1"/>
          </p:cNvSpPr>
          <p:nvPr>
            <p:ph sz="half" idx="30"/>
          </p:nvPr>
        </p:nvSpPr>
        <p:spPr>
          <a:xfrm>
            <a:off x="360044" y="1577475"/>
            <a:ext cx="11471910" cy="4553967"/>
          </a:xfrm>
        </p:spPr>
        <p:txBody>
          <a:bodyPr/>
          <a:lstStyle/>
          <a:p>
            <a:r>
              <a:rPr lang="nb-NO" sz="2000" dirty="0"/>
              <a:t>Mangler systematikk for hvordan en forskende tilnærming til </a:t>
            </a:r>
            <a:r>
              <a:rPr lang="nb-NO" sz="2000" dirty="0" err="1"/>
              <a:t>utd.kvalitet</a:t>
            </a:r>
            <a:r>
              <a:rPr lang="nb-NO" sz="2000" dirty="0"/>
              <a:t> skal gjennomsyre hele virksomheten</a:t>
            </a:r>
          </a:p>
          <a:p>
            <a:r>
              <a:rPr lang="nb-NO" sz="2000" dirty="0"/>
              <a:t>Frustrasjon over økende krav og stor arbeidsbelastning. </a:t>
            </a:r>
          </a:p>
          <a:p>
            <a:pPr lvl="1"/>
            <a:r>
              <a:rPr lang="nb-NO" dirty="0"/>
              <a:t>Medarbeidersamtaler: Legge inn punkt/plan for </a:t>
            </a:r>
            <a:r>
              <a:rPr lang="en-GB" dirty="0" err="1"/>
              <a:t>hvordan</a:t>
            </a:r>
            <a:r>
              <a:rPr lang="en-GB" dirty="0"/>
              <a:t> den </a:t>
            </a:r>
            <a:r>
              <a:rPr lang="en-GB" dirty="0" err="1"/>
              <a:t>enkelte</a:t>
            </a:r>
            <a:r>
              <a:rPr lang="en-GB" dirty="0"/>
              <a:t> </a:t>
            </a:r>
            <a:r>
              <a:rPr lang="en-GB" dirty="0" err="1"/>
              <a:t>medarbeider</a:t>
            </a:r>
            <a:r>
              <a:rPr lang="en-GB" dirty="0"/>
              <a:t> </a:t>
            </a:r>
            <a:r>
              <a:rPr lang="en-GB" dirty="0" err="1"/>
              <a:t>skal</a:t>
            </a:r>
            <a:r>
              <a:rPr lang="en-GB" dirty="0"/>
              <a:t> </a:t>
            </a:r>
            <a:r>
              <a:rPr lang="en-GB" dirty="0" err="1"/>
              <a:t>kunne</a:t>
            </a:r>
            <a:r>
              <a:rPr lang="en-GB" dirty="0"/>
              <a:t> delta </a:t>
            </a:r>
            <a:r>
              <a:rPr lang="en-GB" dirty="0" err="1"/>
              <a:t>i</a:t>
            </a:r>
            <a:r>
              <a:rPr lang="en-GB" dirty="0"/>
              <a:t> </a:t>
            </a:r>
            <a:r>
              <a:rPr lang="en-GB" dirty="0" err="1"/>
              <a:t>kunnskapsutviklingen</a:t>
            </a:r>
            <a:endParaRPr lang="en-GB" dirty="0"/>
          </a:p>
          <a:p>
            <a:r>
              <a:rPr lang="en-GB" sz="2000" dirty="0" err="1"/>
              <a:t>Lav</a:t>
            </a:r>
            <a:r>
              <a:rPr lang="en-GB" sz="2000" dirty="0"/>
              <a:t> </a:t>
            </a:r>
            <a:r>
              <a:rPr lang="en-GB" sz="2000" dirty="0" err="1"/>
              <a:t>svarprosent</a:t>
            </a:r>
            <a:r>
              <a:rPr lang="en-GB" sz="2000" dirty="0"/>
              <a:t> </a:t>
            </a:r>
            <a:r>
              <a:rPr lang="en-GB" sz="2000" dirty="0" err="1"/>
              <a:t>på</a:t>
            </a:r>
            <a:r>
              <a:rPr lang="en-GB" sz="2000" dirty="0"/>
              <a:t> </a:t>
            </a:r>
            <a:r>
              <a:rPr lang="en-GB" sz="2000" dirty="0" err="1"/>
              <a:t>evalueringer</a:t>
            </a:r>
            <a:r>
              <a:rPr lang="en-GB" sz="2000" dirty="0"/>
              <a:t>:</a:t>
            </a:r>
          </a:p>
          <a:p>
            <a:pPr lvl="1"/>
            <a:r>
              <a:rPr lang="en-GB" dirty="0" err="1"/>
              <a:t>benytte</a:t>
            </a:r>
            <a:r>
              <a:rPr lang="en-GB" dirty="0"/>
              <a:t> </a:t>
            </a:r>
            <a:r>
              <a:rPr lang="en-GB" dirty="0" err="1"/>
              <a:t>forskning</a:t>
            </a:r>
            <a:r>
              <a:rPr lang="en-GB" dirty="0"/>
              <a:t> </a:t>
            </a:r>
            <a:r>
              <a:rPr lang="en-GB" dirty="0" err="1"/>
              <a:t>på</a:t>
            </a:r>
            <a:r>
              <a:rPr lang="en-GB" dirty="0"/>
              <a:t> </a:t>
            </a:r>
            <a:r>
              <a:rPr lang="en-GB" dirty="0" err="1"/>
              <a:t>ulike</a:t>
            </a:r>
            <a:r>
              <a:rPr lang="en-GB" dirty="0"/>
              <a:t> </a:t>
            </a:r>
            <a:r>
              <a:rPr lang="en-GB" dirty="0" err="1"/>
              <a:t>evalueringsformer</a:t>
            </a:r>
            <a:r>
              <a:rPr lang="en-GB" dirty="0"/>
              <a:t> </a:t>
            </a:r>
            <a:r>
              <a:rPr lang="en-GB" dirty="0" err="1"/>
              <a:t>i</a:t>
            </a:r>
            <a:r>
              <a:rPr lang="en-GB" dirty="0"/>
              <a:t> </a:t>
            </a:r>
            <a:r>
              <a:rPr lang="en-GB" dirty="0" err="1"/>
              <a:t>arbeidet</a:t>
            </a:r>
            <a:r>
              <a:rPr lang="en-GB" dirty="0"/>
              <a:t> med å </a:t>
            </a:r>
            <a:r>
              <a:rPr lang="en-GB" dirty="0" err="1"/>
              <a:t>videreutvikle</a:t>
            </a:r>
            <a:r>
              <a:rPr lang="en-GB" dirty="0"/>
              <a:t> </a:t>
            </a:r>
            <a:r>
              <a:rPr lang="en-GB" dirty="0" err="1"/>
              <a:t>kvaliteten</a:t>
            </a:r>
            <a:r>
              <a:rPr lang="en-GB" dirty="0"/>
              <a:t> </a:t>
            </a:r>
            <a:r>
              <a:rPr lang="en-GB" dirty="0" err="1"/>
              <a:t>på</a:t>
            </a:r>
            <a:r>
              <a:rPr lang="en-GB" dirty="0"/>
              <a:t> </a:t>
            </a:r>
            <a:r>
              <a:rPr lang="en-GB" dirty="0" err="1"/>
              <a:t>evalueringer</a:t>
            </a:r>
            <a:r>
              <a:rPr lang="en-GB" dirty="0"/>
              <a:t> </a:t>
            </a:r>
          </a:p>
          <a:p>
            <a:pPr lvl="1"/>
            <a:r>
              <a:rPr lang="en-GB" dirty="0" err="1"/>
              <a:t>Referansegrupper</a:t>
            </a:r>
            <a:r>
              <a:rPr lang="en-GB" dirty="0"/>
              <a:t> med </a:t>
            </a:r>
            <a:r>
              <a:rPr lang="en-GB" dirty="0" err="1"/>
              <a:t>studenter</a:t>
            </a:r>
            <a:r>
              <a:rPr lang="en-GB" dirty="0"/>
              <a:t> </a:t>
            </a:r>
            <a:r>
              <a:rPr lang="en-GB" dirty="0" err="1" smtClean="0"/>
              <a:t>på</a:t>
            </a:r>
            <a:r>
              <a:rPr lang="en-GB" dirty="0" smtClean="0"/>
              <a:t> </a:t>
            </a:r>
            <a:r>
              <a:rPr lang="en-GB" dirty="0" err="1"/>
              <a:t>tvers</a:t>
            </a:r>
            <a:r>
              <a:rPr lang="en-GB" dirty="0"/>
              <a:t> </a:t>
            </a:r>
            <a:r>
              <a:rPr lang="en-GB" dirty="0" err="1"/>
              <a:t>av</a:t>
            </a:r>
            <a:r>
              <a:rPr lang="en-GB" dirty="0"/>
              <a:t> </a:t>
            </a:r>
            <a:r>
              <a:rPr lang="en-GB" dirty="0" err="1"/>
              <a:t>emner</a:t>
            </a:r>
            <a:endParaRPr lang="en-GB" dirty="0"/>
          </a:p>
          <a:p>
            <a:pPr lvl="1"/>
            <a:r>
              <a:rPr lang="en-GB" dirty="0" err="1"/>
              <a:t>Stille</a:t>
            </a:r>
            <a:r>
              <a:rPr lang="en-GB" dirty="0"/>
              <a:t> </a:t>
            </a:r>
            <a:r>
              <a:rPr lang="en-GB" dirty="0" err="1"/>
              <a:t>minstekrav</a:t>
            </a:r>
            <a:r>
              <a:rPr lang="en-GB" dirty="0"/>
              <a:t> </a:t>
            </a:r>
            <a:r>
              <a:rPr lang="en-GB" dirty="0" err="1"/>
              <a:t>til</a:t>
            </a:r>
            <a:r>
              <a:rPr lang="en-GB" dirty="0"/>
              <a:t> </a:t>
            </a:r>
            <a:r>
              <a:rPr lang="en-GB" dirty="0" err="1"/>
              <a:t>emneevalueringer</a:t>
            </a:r>
            <a:r>
              <a:rPr lang="en-GB" dirty="0"/>
              <a:t> </a:t>
            </a:r>
            <a:r>
              <a:rPr lang="en-GB" dirty="0" err="1"/>
              <a:t>og</a:t>
            </a:r>
            <a:r>
              <a:rPr lang="en-GB" dirty="0"/>
              <a:t> </a:t>
            </a:r>
            <a:r>
              <a:rPr lang="en-GB" dirty="0" err="1"/>
              <a:t>tilby</a:t>
            </a:r>
            <a:r>
              <a:rPr lang="en-GB" dirty="0"/>
              <a:t> </a:t>
            </a:r>
            <a:r>
              <a:rPr lang="en-GB" dirty="0" err="1"/>
              <a:t>emneansvarlige</a:t>
            </a:r>
            <a:r>
              <a:rPr lang="en-GB" dirty="0"/>
              <a:t> </a:t>
            </a:r>
            <a:r>
              <a:rPr lang="en-GB" dirty="0" err="1"/>
              <a:t>mer</a:t>
            </a:r>
            <a:r>
              <a:rPr lang="en-GB" dirty="0"/>
              <a:t> </a:t>
            </a:r>
            <a:r>
              <a:rPr lang="en-GB" dirty="0" err="1"/>
              <a:t>veiledning</a:t>
            </a:r>
            <a:endParaRPr lang="en-GB" dirty="0"/>
          </a:p>
          <a:p>
            <a:pPr>
              <a:spcBef>
                <a:spcPts val="400"/>
              </a:spcBef>
            </a:pPr>
            <a:r>
              <a:rPr lang="nb-NO" sz="2000" dirty="0"/>
              <a:t>Mangler systematisk oppfølging av veiledernes kompetanse i forskerutdanningen.</a:t>
            </a:r>
          </a:p>
          <a:p>
            <a:pPr>
              <a:spcBef>
                <a:spcPts val="400"/>
              </a:spcBef>
            </a:pPr>
            <a:r>
              <a:rPr lang="nb-NO" sz="2000" dirty="0"/>
              <a:t>Anbefaler på det sterkeste bedre systematikk i oppfølgingen av ph.d.-studentene</a:t>
            </a:r>
            <a:endParaRPr lang="en-GB" sz="2000" dirty="0"/>
          </a:p>
        </p:txBody>
      </p:sp>
    </p:spTree>
    <p:extLst>
      <p:ext uri="{BB962C8B-B14F-4D97-AF65-F5344CB8AC3E}">
        <p14:creationId xmlns:p14="http://schemas.microsoft.com/office/powerpoint/2010/main" val="1437277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DCE25777-7A2B-6372-B753-AA7B33FE43A3}"/>
              </a:ext>
            </a:extLst>
          </p:cNvPr>
          <p:cNvSpPr>
            <a:spLocks noGrp="1"/>
          </p:cNvSpPr>
          <p:nvPr>
            <p:ph type="sldNum" sz="quarter" idx="33"/>
          </p:nvPr>
        </p:nvSpPr>
        <p:spPr/>
        <p:txBody>
          <a:bodyPr/>
          <a:lstStyle/>
          <a:p>
            <a:r>
              <a:rPr lang="en-US"/>
              <a:t>Side </a:t>
            </a:r>
            <a:fld id="{5251F420-7306-4E7C-A79E-F31A38F7D392}" type="slidenum">
              <a:rPr lang="en-US" smtClean="0"/>
              <a:pPr/>
              <a:t>14</a:t>
            </a:fld>
            <a:endParaRPr lang="en-US" dirty="0"/>
          </a:p>
        </p:txBody>
      </p:sp>
      <p:sp>
        <p:nvSpPr>
          <p:cNvPr id="14" name="Tittel 13">
            <a:extLst>
              <a:ext uri="{FF2B5EF4-FFF2-40B4-BE49-F238E27FC236}">
                <a16:creationId xmlns:a16="http://schemas.microsoft.com/office/drawing/2014/main" id="{B72ED0E7-6CB5-7982-B036-B77D07FA882A}"/>
              </a:ext>
            </a:extLst>
          </p:cNvPr>
          <p:cNvSpPr>
            <a:spLocks noGrp="1"/>
          </p:cNvSpPr>
          <p:nvPr>
            <p:ph type="title"/>
          </p:nvPr>
        </p:nvSpPr>
        <p:spPr/>
        <p:txBody>
          <a:bodyPr/>
          <a:lstStyle/>
          <a:p>
            <a:r>
              <a:rPr lang="nb-NO" dirty="0"/>
              <a:t>Oppsummering av utviklingsdialogene (3)</a:t>
            </a:r>
            <a:endParaRPr lang="en-GB" dirty="0"/>
          </a:p>
        </p:txBody>
      </p:sp>
      <p:sp>
        <p:nvSpPr>
          <p:cNvPr id="15" name="Undertittel 14">
            <a:extLst>
              <a:ext uri="{FF2B5EF4-FFF2-40B4-BE49-F238E27FC236}">
                <a16:creationId xmlns:a16="http://schemas.microsoft.com/office/drawing/2014/main" id="{557B5D24-C5CE-4F31-0A0E-B508D1B6F637}"/>
              </a:ext>
            </a:extLst>
          </p:cNvPr>
          <p:cNvSpPr>
            <a:spLocks noGrp="1"/>
          </p:cNvSpPr>
          <p:nvPr>
            <p:ph type="subTitle" idx="13"/>
          </p:nvPr>
        </p:nvSpPr>
        <p:spPr/>
        <p:txBody>
          <a:bodyPr/>
          <a:lstStyle/>
          <a:p>
            <a:pPr marL="0" indent="0">
              <a:buNone/>
            </a:pPr>
            <a:r>
              <a:rPr lang="en-GB" sz="1800" b="1" dirty="0" err="1"/>
              <a:t>Studenter</a:t>
            </a:r>
            <a:r>
              <a:rPr lang="en-GB" sz="1800" b="1" dirty="0"/>
              <a:t> </a:t>
            </a:r>
            <a:r>
              <a:rPr lang="en-GB" sz="1800" b="1" dirty="0" err="1"/>
              <a:t>som</a:t>
            </a:r>
            <a:r>
              <a:rPr lang="en-GB" sz="1800" b="1" dirty="0"/>
              <a:t> </a:t>
            </a:r>
            <a:r>
              <a:rPr lang="en-GB" sz="1800" b="1" dirty="0" err="1"/>
              <a:t>ressurs</a:t>
            </a:r>
            <a:endParaRPr lang="en-GB" sz="1800" b="1" dirty="0"/>
          </a:p>
          <a:p>
            <a:endParaRPr lang="en-GB" dirty="0"/>
          </a:p>
        </p:txBody>
      </p:sp>
      <p:sp>
        <p:nvSpPr>
          <p:cNvPr id="16" name="Plassholder for innhold 15">
            <a:extLst>
              <a:ext uri="{FF2B5EF4-FFF2-40B4-BE49-F238E27FC236}">
                <a16:creationId xmlns:a16="http://schemas.microsoft.com/office/drawing/2014/main" id="{0DD7A9E9-04F2-4D49-D966-975B2C30DADA}"/>
              </a:ext>
            </a:extLst>
          </p:cNvPr>
          <p:cNvSpPr>
            <a:spLocks noGrp="1"/>
          </p:cNvSpPr>
          <p:nvPr>
            <p:ph sz="half" idx="30"/>
          </p:nvPr>
        </p:nvSpPr>
        <p:spPr>
          <a:xfrm>
            <a:off x="360044" y="1577475"/>
            <a:ext cx="11471910" cy="4553967"/>
          </a:xfrm>
        </p:spPr>
        <p:txBody>
          <a:bodyPr/>
          <a:lstStyle/>
          <a:p>
            <a:r>
              <a:rPr lang="nb-NO" sz="1800" dirty="0"/>
              <a:t>Utfordring å få studentene til å engasjere seg i kvalitetsarbeidet</a:t>
            </a:r>
          </a:p>
          <a:p>
            <a:r>
              <a:rPr lang="en-GB" sz="1800" dirty="0" err="1"/>
              <a:t>Pågående</a:t>
            </a:r>
            <a:r>
              <a:rPr lang="en-GB" sz="1800" dirty="0"/>
              <a:t> </a:t>
            </a:r>
            <a:r>
              <a:rPr lang="en-GB" sz="1800" dirty="0" err="1"/>
              <a:t>prosjekter</a:t>
            </a:r>
            <a:r>
              <a:rPr lang="en-GB" sz="1800" dirty="0"/>
              <a:t> for </a:t>
            </a:r>
            <a:r>
              <a:rPr lang="en-GB" sz="1800" dirty="0" err="1"/>
              <a:t>studentmedvirkning</a:t>
            </a:r>
            <a:r>
              <a:rPr lang="en-GB" sz="1800" dirty="0"/>
              <a:t> er </a:t>
            </a:r>
            <a:r>
              <a:rPr lang="en-GB" sz="1800" dirty="0" err="1"/>
              <a:t>gode</a:t>
            </a:r>
            <a:endParaRPr lang="nb-NO" sz="1800" dirty="0"/>
          </a:p>
          <a:p>
            <a:r>
              <a:rPr lang="en-GB" sz="1800" dirty="0" err="1"/>
              <a:t>Studentenes</a:t>
            </a:r>
            <a:r>
              <a:rPr lang="en-GB" sz="1800" dirty="0"/>
              <a:t> </a:t>
            </a:r>
            <a:r>
              <a:rPr lang="en-GB" sz="1800" dirty="0" err="1"/>
              <a:t>tillit</a:t>
            </a:r>
            <a:r>
              <a:rPr lang="en-GB" sz="1800" dirty="0"/>
              <a:t> </a:t>
            </a:r>
            <a:r>
              <a:rPr lang="en-GB" sz="1800" dirty="0" err="1"/>
              <a:t>til</a:t>
            </a:r>
            <a:r>
              <a:rPr lang="en-GB" sz="1800" dirty="0"/>
              <a:t> </a:t>
            </a:r>
            <a:r>
              <a:rPr lang="en-GB" sz="1800" dirty="0" err="1"/>
              <a:t>kvalitetssystemet</a:t>
            </a:r>
            <a:r>
              <a:rPr lang="en-GB" sz="1800" dirty="0"/>
              <a:t> ser </a:t>
            </a:r>
            <a:r>
              <a:rPr lang="en-GB" sz="1800" dirty="0" err="1"/>
              <a:t>ut</a:t>
            </a:r>
            <a:r>
              <a:rPr lang="en-GB" sz="1800" dirty="0"/>
              <a:t> </a:t>
            </a:r>
            <a:r>
              <a:rPr lang="en-GB" sz="1800" dirty="0" err="1"/>
              <a:t>til</a:t>
            </a:r>
            <a:r>
              <a:rPr lang="en-GB" sz="1800" dirty="0"/>
              <a:t> å </a:t>
            </a:r>
            <a:r>
              <a:rPr lang="en-GB" sz="1800" dirty="0" err="1"/>
              <a:t>være</a:t>
            </a:r>
            <a:r>
              <a:rPr lang="en-GB" sz="1800" dirty="0"/>
              <a:t> </a:t>
            </a:r>
            <a:r>
              <a:rPr lang="en-GB" sz="1800" dirty="0" err="1"/>
              <a:t>lav</a:t>
            </a:r>
            <a:r>
              <a:rPr lang="en-GB" sz="1800" dirty="0"/>
              <a:t>, </a:t>
            </a:r>
            <a:r>
              <a:rPr lang="en-GB" sz="1800" dirty="0" err="1"/>
              <a:t>og</a:t>
            </a:r>
            <a:r>
              <a:rPr lang="en-GB" sz="1800" dirty="0"/>
              <a:t> </a:t>
            </a:r>
            <a:r>
              <a:rPr lang="en-GB" sz="1800" dirty="0" err="1"/>
              <a:t>komiteen</a:t>
            </a:r>
            <a:r>
              <a:rPr lang="en-GB" sz="1800" dirty="0"/>
              <a:t> </a:t>
            </a:r>
            <a:r>
              <a:rPr lang="en-GB" sz="1800" dirty="0" err="1"/>
              <a:t>har</a:t>
            </a:r>
            <a:r>
              <a:rPr lang="en-GB" sz="1800" dirty="0"/>
              <a:t> </a:t>
            </a:r>
            <a:r>
              <a:rPr lang="en-GB" sz="1800" dirty="0" err="1"/>
              <a:t>inntrykk</a:t>
            </a:r>
            <a:r>
              <a:rPr lang="en-GB" sz="1800" dirty="0"/>
              <a:t> </a:t>
            </a:r>
            <a:r>
              <a:rPr lang="en-GB" sz="1800" dirty="0" err="1"/>
              <a:t>av</a:t>
            </a:r>
            <a:r>
              <a:rPr lang="en-GB" sz="1800" dirty="0"/>
              <a:t> at </a:t>
            </a:r>
            <a:r>
              <a:rPr lang="en-GB" sz="1800" dirty="0" err="1"/>
              <a:t>studentene</a:t>
            </a:r>
            <a:r>
              <a:rPr lang="en-GB" sz="1800" dirty="0"/>
              <a:t> er </a:t>
            </a:r>
            <a:r>
              <a:rPr lang="en-GB" sz="1800" dirty="0" err="1"/>
              <a:t>spesielt</a:t>
            </a:r>
            <a:r>
              <a:rPr lang="en-GB" sz="1800" dirty="0"/>
              <a:t> </a:t>
            </a:r>
            <a:r>
              <a:rPr lang="en-GB" sz="1800" dirty="0" err="1"/>
              <a:t>misfornøyde</a:t>
            </a:r>
            <a:r>
              <a:rPr lang="en-GB" sz="1800" dirty="0"/>
              <a:t> med </a:t>
            </a:r>
            <a:r>
              <a:rPr lang="en-GB" sz="1800" dirty="0" err="1"/>
              <a:t>emneevalueringene</a:t>
            </a:r>
            <a:r>
              <a:rPr lang="en-GB" sz="1800" dirty="0"/>
              <a:t>. </a:t>
            </a:r>
            <a:r>
              <a:rPr lang="en-GB" sz="1800" dirty="0" err="1"/>
              <a:t>Forslag</a:t>
            </a:r>
            <a:r>
              <a:rPr lang="en-GB" sz="1800" dirty="0"/>
              <a:t>: </a:t>
            </a:r>
            <a:r>
              <a:rPr lang="en-GB" sz="1800" dirty="0" err="1"/>
              <a:t>bevilge</a:t>
            </a:r>
            <a:r>
              <a:rPr lang="en-GB" sz="1800" dirty="0"/>
              <a:t> </a:t>
            </a:r>
            <a:r>
              <a:rPr lang="en-GB" sz="1800" dirty="0" err="1"/>
              <a:t>midler</a:t>
            </a:r>
            <a:r>
              <a:rPr lang="en-GB" sz="1800" dirty="0"/>
              <a:t>, </a:t>
            </a:r>
            <a:r>
              <a:rPr lang="en-GB" sz="1800" dirty="0" err="1"/>
              <a:t>utover</a:t>
            </a:r>
            <a:r>
              <a:rPr lang="en-GB" sz="1800" dirty="0"/>
              <a:t> </a:t>
            </a:r>
            <a:r>
              <a:rPr lang="en-GB" sz="1800" dirty="0" err="1"/>
              <a:t>ekstern</a:t>
            </a:r>
            <a:r>
              <a:rPr lang="en-GB" sz="1800" dirty="0"/>
              <a:t> </a:t>
            </a:r>
            <a:r>
              <a:rPr lang="en-GB" sz="1800" dirty="0" err="1"/>
              <a:t>finansiering</a:t>
            </a:r>
            <a:r>
              <a:rPr lang="en-GB" sz="1800" dirty="0"/>
              <a:t>, </a:t>
            </a:r>
            <a:r>
              <a:rPr lang="en-GB" sz="1800" dirty="0" err="1"/>
              <a:t>til</a:t>
            </a:r>
            <a:r>
              <a:rPr lang="en-GB" sz="1800" dirty="0"/>
              <a:t> å </a:t>
            </a:r>
            <a:r>
              <a:rPr lang="en-GB" sz="1800" dirty="0" err="1"/>
              <a:t>utvikle</a:t>
            </a:r>
            <a:r>
              <a:rPr lang="en-GB" sz="1800" dirty="0"/>
              <a:t> </a:t>
            </a:r>
            <a:r>
              <a:rPr lang="en-GB" sz="1800" dirty="0" err="1"/>
              <a:t>prosesser</a:t>
            </a:r>
            <a:r>
              <a:rPr lang="en-GB" sz="1800" dirty="0"/>
              <a:t> </a:t>
            </a:r>
            <a:r>
              <a:rPr lang="en-GB" sz="1800" dirty="0" err="1"/>
              <a:t>som</a:t>
            </a:r>
            <a:r>
              <a:rPr lang="en-GB" sz="1800" dirty="0"/>
              <a:t> </a:t>
            </a:r>
            <a:r>
              <a:rPr lang="en-GB" sz="1800" dirty="0" err="1"/>
              <a:t>skaper</a:t>
            </a:r>
            <a:r>
              <a:rPr lang="en-GB" sz="1800" dirty="0"/>
              <a:t> </a:t>
            </a:r>
            <a:r>
              <a:rPr lang="en-GB" sz="1800" dirty="0" err="1"/>
              <a:t>større</a:t>
            </a:r>
            <a:r>
              <a:rPr lang="en-GB" sz="1800" dirty="0"/>
              <a:t> </a:t>
            </a:r>
            <a:r>
              <a:rPr lang="en-GB" sz="1800" dirty="0" err="1"/>
              <a:t>studentengasjement</a:t>
            </a:r>
            <a:r>
              <a:rPr lang="en-GB" sz="1800" dirty="0"/>
              <a:t> </a:t>
            </a:r>
            <a:r>
              <a:rPr lang="en-GB" sz="1800" dirty="0" err="1"/>
              <a:t>og</a:t>
            </a:r>
            <a:r>
              <a:rPr lang="en-GB" sz="1800" dirty="0"/>
              <a:t> «</a:t>
            </a:r>
            <a:r>
              <a:rPr lang="en-GB" sz="1800" dirty="0" err="1"/>
              <a:t>eierskap</a:t>
            </a:r>
            <a:r>
              <a:rPr lang="en-GB" sz="1800" dirty="0"/>
              <a:t>» </a:t>
            </a:r>
            <a:r>
              <a:rPr lang="en-GB" sz="1800" dirty="0" err="1"/>
              <a:t>til</a:t>
            </a:r>
            <a:r>
              <a:rPr lang="en-GB" sz="1800" dirty="0"/>
              <a:t> </a:t>
            </a:r>
            <a:r>
              <a:rPr lang="en-GB" sz="1800" dirty="0" err="1"/>
              <a:t>utviklingsprosjekter</a:t>
            </a:r>
            <a:r>
              <a:rPr lang="en-GB" sz="1800" dirty="0"/>
              <a:t>, </a:t>
            </a:r>
            <a:r>
              <a:rPr lang="en-GB" sz="1800" dirty="0" err="1"/>
              <a:t>f.eks</a:t>
            </a:r>
            <a:r>
              <a:rPr lang="en-GB" sz="1800" dirty="0"/>
              <a:t>. </a:t>
            </a:r>
            <a:r>
              <a:rPr lang="en-GB" sz="1800" dirty="0" err="1"/>
              <a:t>ved</a:t>
            </a:r>
            <a:r>
              <a:rPr lang="en-GB" sz="1800" dirty="0"/>
              <a:t> å </a:t>
            </a:r>
            <a:r>
              <a:rPr lang="en-GB" sz="1800" dirty="0" err="1"/>
              <a:t>utvikle</a:t>
            </a:r>
            <a:r>
              <a:rPr lang="en-GB" sz="1800" dirty="0"/>
              <a:t> nye </a:t>
            </a:r>
            <a:r>
              <a:rPr lang="en-GB" sz="1800" dirty="0" err="1"/>
              <a:t>evalueringsformer</a:t>
            </a:r>
            <a:endParaRPr lang="en-GB" sz="1800" dirty="0"/>
          </a:p>
          <a:p>
            <a:r>
              <a:rPr lang="en-GB" sz="1800" dirty="0" err="1"/>
              <a:t>Systematisk</a:t>
            </a:r>
            <a:r>
              <a:rPr lang="en-GB" sz="1800" dirty="0"/>
              <a:t> </a:t>
            </a:r>
            <a:r>
              <a:rPr lang="en-GB" sz="1800" dirty="0" err="1"/>
              <a:t>oppfølging</a:t>
            </a:r>
            <a:r>
              <a:rPr lang="en-GB" sz="1800" dirty="0"/>
              <a:t> </a:t>
            </a:r>
            <a:r>
              <a:rPr lang="en-GB" sz="1800" dirty="0" err="1"/>
              <a:t>av</a:t>
            </a:r>
            <a:r>
              <a:rPr lang="en-GB" sz="1800" dirty="0"/>
              <a:t> </a:t>
            </a:r>
            <a:r>
              <a:rPr lang="en-GB" sz="1800" dirty="0" err="1"/>
              <a:t>temaet</a:t>
            </a:r>
            <a:r>
              <a:rPr lang="en-GB" sz="1800" dirty="0"/>
              <a:t> «</a:t>
            </a:r>
            <a:r>
              <a:rPr lang="en-GB" sz="1800" dirty="0" err="1"/>
              <a:t>studenter</a:t>
            </a:r>
            <a:r>
              <a:rPr lang="en-GB" sz="1800" dirty="0"/>
              <a:t> </a:t>
            </a:r>
            <a:r>
              <a:rPr lang="en-GB" sz="1800" dirty="0" err="1"/>
              <a:t>som</a:t>
            </a:r>
            <a:r>
              <a:rPr lang="en-GB" sz="1800" dirty="0"/>
              <a:t> </a:t>
            </a:r>
            <a:r>
              <a:rPr lang="en-GB" sz="1800" dirty="0" err="1"/>
              <a:t>ressurs</a:t>
            </a:r>
            <a:r>
              <a:rPr lang="en-GB" sz="1800" dirty="0"/>
              <a:t>» </a:t>
            </a:r>
            <a:r>
              <a:rPr lang="en-GB" sz="1800" dirty="0" err="1"/>
              <a:t>i</a:t>
            </a:r>
            <a:r>
              <a:rPr lang="en-GB" sz="1800" dirty="0"/>
              <a:t> </a:t>
            </a:r>
            <a:r>
              <a:rPr lang="en-GB" sz="1800" dirty="0" err="1"/>
              <a:t>emne</a:t>
            </a:r>
            <a:r>
              <a:rPr lang="en-GB" sz="1800" dirty="0"/>
              <a:t>- </a:t>
            </a:r>
            <a:r>
              <a:rPr lang="en-GB" sz="1800" dirty="0" err="1"/>
              <a:t>og</a:t>
            </a:r>
            <a:r>
              <a:rPr lang="en-GB" sz="1800" dirty="0"/>
              <a:t> </a:t>
            </a:r>
            <a:r>
              <a:rPr lang="en-GB" sz="1800" dirty="0" err="1"/>
              <a:t>programevalueringene</a:t>
            </a:r>
            <a:r>
              <a:rPr lang="en-GB" sz="1800" dirty="0"/>
              <a:t> </a:t>
            </a:r>
            <a:r>
              <a:rPr lang="en-GB" sz="1800" dirty="0" err="1"/>
              <a:t>kan</a:t>
            </a:r>
            <a:r>
              <a:rPr lang="en-GB" sz="1800" dirty="0"/>
              <a:t> </a:t>
            </a:r>
            <a:r>
              <a:rPr lang="en-GB" sz="1800" dirty="0" err="1"/>
              <a:t>styrke</a:t>
            </a:r>
            <a:r>
              <a:rPr lang="en-GB" sz="1800" dirty="0"/>
              <a:t> </a:t>
            </a:r>
            <a:r>
              <a:rPr lang="en-GB" sz="1800" dirty="0" err="1"/>
              <a:t>UiOs</a:t>
            </a:r>
            <a:r>
              <a:rPr lang="en-GB" sz="1800" dirty="0"/>
              <a:t> </a:t>
            </a:r>
            <a:r>
              <a:rPr lang="en-GB" sz="1800" dirty="0" err="1"/>
              <a:t>posisjon</a:t>
            </a:r>
            <a:r>
              <a:rPr lang="en-GB" sz="1800" dirty="0"/>
              <a:t> </a:t>
            </a:r>
            <a:r>
              <a:rPr lang="en-GB" sz="1800" dirty="0" err="1"/>
              <a:t>på</a:t>
            </a:r>
            <a:r>
              <a:rPr lang="en-GB" sz="1800" dirty="0"/>
              <a:t> </a:t>
            </a:r>
            <a:r>
              <a:rPr lang="en-GB" sz="1800" dirty="0" err="1"/>
              <a:t>dette</a:t>
            </a:r>
            <a:r>
              <a:rPr lang="en-GB" sz="1800" dirty="0"/>
              <a:t> </a:t>
            </a:r>
            <a:r>
              <a:rPr lang="en-GB" sz="1800" dirty="0" err="1"/>
              <a:t>utviklingsområdet</a:t>
            </a:r>
            <a:r>
              <a:rPr lang="en-GB" sz="1800" dirty="0"/>
              <a:t>. </a:t>
            </a:r>
          </a:p>
          <a:p>
            <a:r>
              <a:rPr lang="nb-NO" sz="1800" dirty="0"/>
              <a:t>Styrke de ansattes kompetanse innen systematisk studentmedvirkning - lederprogrammene</a:t>
            </a:r>
            <a:endParaRPr lang="en-GB" sz="1800" dirty="0"/>
          </a:p>
          <a:p>
            <a:endParaRPr lang="en-GB" dirty="0"/>
          </a:p>
        </p:txBody>
      </p:sp>
    </p:spTree>
    <p:extLst>
      <p:ext uri="{BB962C8B-B14F-4D97-AF65-F5344CB8AC3E}">
        <p14:creationId xmlns:p14="http://schemas.microsoft.com/office/powerpoint/2010/main" val="1705965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DCE25777-7A2B-6372-B753-AA7B33FE43A3}"/>
              </a:ext>
            </a:extLst>
          </p:cNvPr>
          <p:cNvSpPr>
            <a:spLocks noGrp="1"/>
          </p:cNvSpPr>
          <p:nvPr>
            <p:ph type="sldNum" sz="quarter" idx="33"/>
          </p:nvPr>
        </p:nvSpPr>
        <p:spPr/>
        <p:txBody>
          <a:bodyPr/>
          <a:lstStyle/>
          <a:p>
            <a:r>
              <a:rPr lang="en-US"/>
              <a:t>Side </a:t>
            </a:r>
            <a:fld id="{5251F420-7306-4E7C-A79E-F31A38F7D392}" type="slidenum">
              <a:rPr lang="en-US" smtClean="0"/>
              <a:pPr/>
              <a:t>15</a:t>
            </a:fld>
            <a:endParaRPr lang="en-US" dirty="0"/>
          </a:p>
        </p:txBody>
      </p:sp>
      <p:sp>
        <p:nvSpPr>
          <p:cNvPr id="14" name="Tittel 13">
            <a:extLst>
              <a:ext uri="{FF2B5EF4-FFF2-40B4-BE49-F238E27FC236}">
                <a16:creationId xmlns:a16="http://schemas.microsoft.com/office/drawing/2014/main" id="{B72ED0E7-6CB5-7982-B036-B77D07FA882A}"/>
              </a:ext>
            </a:extLst>
          </p:cNvPr>
          <p:cNvSpPr>
            <a:spLocks noGrp="1"/>
          </p:cNvSpPr>
          <p:nvPr>
            <p:ph type="title"/>
          </p:nvPr>
        </p:nvSpPr>
        <p:spPr/>
        <p:txBody>
          <a:bodyPr/>
          <a:lstStyle/>
          <a:p>
            <a:r>
              <a:rPr lang="nb-NO" dirty="0"/>
              <a:t>Oppsummering av utviklingsdialogene (4)</a:t>
            </a:r>
            <a:endParaRPr lang="en-GB" dirty="0"/>
          </a:p>
        </p:txBody>
      </p:sp>
      <p:sp>
        <p:nvSpPr>
          <p:cNvPr id="15" name="Undertittel 14">
            <a:extLst>
              <a:ext uri="{FF2B5EF4-FFF2-40B4-BE49-F238E27FC236}">
                <a16:creationId xmlns:a16="http://schemas.microsoft.com/office/drawing/2014/main" id="{557B5D24-C5CE-4F31-0A0E-B508D1B6F637}"/>
              </a:ext>
            </a:extLst>
          </p:cNvPr>
          <p:cNvSpPr>
            <a:spLocks noGrp="1"/>
          </p:cNvSpPr>
          <p:nvPr>
            <p:ph type="subTitle" idx="13"/>
          </p:nvPr>
        </p:nvSpPr>
        <p:spPr/>
        <p:txBody>
          <a:bodyPr/>
          <a:lstStyle/>
          <a:p>
            <a:pPr marL="0" indent="0">
              <a:buNone/>
            </a:pPr>
            <a:r>
              <a:rPr lang="en-GB" sz="1800" b="1" dirty="0" err="1"/>
              <a:t>Ressurssentrenes</a:t>
            </a:r>
            <a:r>
              <a:rPr lang="en-GB" sz="1800" b="1" dirty="0"/>
              <a:t> </a:t>
            </a:r>
            <a:r>
              <a:rPr lang="en-GB" sz="1800" b="1" dirty="0" err="1"/>
              <a:t>rolle</a:t>
            </a:r>
            <a:endParaRPr lang="en-GB" sz="1800" b="1" dirty="0"/>
          </a:p>
          <a:p>
            <a:endParaRPr lang="en-GB" dirty="0"/>
          </a:p>
        </p:txBody>
      </p:sp>
      <p:sp>
        <p:nvSpPr>
          <p:cNvPr id="16" name="Plassholder for innhold 15">
            <a:extLst>
              <a:ext uri="{FF2B5EF4-FFF2-40B4-BE49-F238E27FC236}">
                <a16:creationId xmlns:a16="http://schemas.microsoft.com/office/drawing/2014/main" id="{0DD7A9E9-04F2-4D49-D966-975B2C30DADA}"/>
              </a:ext>
            </a:extLst>
          </p:cNvPr>
          <p:cNvSpPr>
            <a:spLocks noGrp="1"/>
          </p:cNvSpPr>
          <p:nvPr>
            <p:ph sz="half" idx="30"/>
          </p:nvPr>
        </p:nvSpPr>
        <p:spPr>
          <a:xfrm>
            <a:off x="360044" y="1577475"/>
            <a:ext cx="11471910" cy="4553967"/>
          </a:xfrm>
        </p:spPr>
        <p:txBody>
          <a:bodyPr/>
          <a:lstStyle/>
          <a:p>
            <a:r>
              <a:rPr lang="en-GB" sz="1800" dirty="0"/>
              <a:t>Det er </a:t>
            </a:r>
            <a:r>
              <a:rPr lang="en-GB" sz="1800" dirty="0" err="1"/>
              <a:t>en</a:t>
            </a:r>
            <a:r>
              <a:rPr lang="en-GB" sz="1800" dirty="0"/>
              <a:t> </a:t>
            </a:r>
            <a:r>
              <a:rPr lang="en-GB" sz="1800" dirty="0" err="1"/>
              <a:t>styrke</a:t>
            </a:r>
            <a:r>
              <a:rPr lang="en-GB" sz="1800" dirty="0"/>
              <a:t> at </a:t>
            </a:r>
            <a:r>
              <a:rPr lang="en-GB" sz="1800" dirty="0" err="1"/>
              <a:t>UiO</a:t>
            </a:r>
            <a:r>
              <a:rPr lang="en-GB" sz="1800" dirty="0"/>
              <a:t> legger </a:t>
            </a:r>
            <a:r>
              <a:rPr lang="en-GB" sz="1800" dirty="0" err="1"/>
              <a:t>vekt</a:t>
            </a:r>
            <a:r>
              <a:rPr lang="en-GB" sz="1800" dirty="0"/>
              <a:t> </a:t>
            </a:r>
            <a:r>
              <a:rPr lang="en-GB" sz="1800" dirty="0" err="1"/>
              <a:t>på</a:t>
            </a:r>
            <a:r>
              <a:rPr lang="en-GB" sz="1800" dirty="0"/>
              <a:t> </a:t>
            </a:r>
            <a:r>
              <a:rPr lang="en-GB" sz="1800" dirty="0" err="1"/>
              <a:t>en</a:t>
            </a:r>
            <a:r>
              <a:rPr lang="en-GB" sz="1800" dirty="0"/>
              <a:t> «</a:t>
            </a:r>
            <a:r>
              <a:rPr lang="en-GB" sz="1800" dirty="0" err="1"/>
              <a:t>linje</a:t>
            </a:r>
            <a:r>
              <a:rPr lang="en-GB" sz="1800" dirty="0"/>
              <a:t>» med </a:t>
            </a:r>
            <a:r>
              <a:rPr lang="en-GB" sz="1800" dirty="0" err="1"/>
              <a:t>ansvar</a:t>
            </a:r>
            <a:r>
              <a:rPr lang="en-GB" sz="1800" dirty="0"/>
              <a:t> for </a:t>
            </a:r>
            <a:r>
              <a:rPr lang="en-GB" sz="1800" dirty="0" err="1"/>
              <a:t>utdanningskvaliteten</a:t>
            </a:r>
            <a:r>
              <a:rPr lang="en-GB" sz="1800" dirty="0"/>
              <a:t> </a:t>
            </a:r>
            <a:r>
              <a:rPr lang="en-GB" sz="1800" dirty="0" err="1"/>
              <a:t>gjennom</a:t>
            </a:r>
            <a:r>
              <a:rPr lang="en-GB" sz="1800" dirty="0"/>
              <a:t> </a:t>
            </a:r>
            <a:r>
              <a:rPr lang="en-GB" sz="1800" dirty="0" err="1"/>
              <a:t>utdanningsledere</a:t>
            </a:r>
            <a:r>
              <a:rPr lang="en-GB" sz="1800" dirty="0"/>
              <a:t> </a:t>
            </a:r>
            <a:r>
              <a:rPr lang="en-GB" sz="1800" dirty="0" err="1"/>
              <a:t>på</a:t>
            </a:r>
            <a:r>
              <a:rPr lang="en-GB" sz="1800" dirty="0"/>
              <a:t> alle </a:t>
            </a:r>
            <a:r>
              <a:rPr lang="en-GB" sz="1800" dirty="0" err="1"/>
              <a:t>nivåer</a:t>
            </a:r>
            <a:endParaRPr lang="en-GB" sz="1800" dirty="0"/>
          </a:p>
          <a:p>
            <a:r>
              <a:rPr lang="en-GB" sz="1800" dirty="0" err="1"/>
              <a:t>Lederne</a:t>
            </a:r>
            <a:r>
              <a:rPr lang="en-GB" sz="1800" dirty="0"/>
              <a:t> </a:t>
            </a:r>
            <a:r>
              <a:rPr lang="en-GB" sz="1800" dirty="0" err="1"/>
              <a:t>møtes</a:t>
            </a:r>
            <a:r>
              <a:rPr lang="en-GB" sz="1800" dirty="0"/>
              <a:t> </a:t>
            </a:r>
            <a:r>
              <a:rPr lang="en-GB" sz="1800" dirty="0" err="1"/>
              <a:t>i</a:t>
            </a:r>
            <a:r>
              <a:rPr lang="en-GB" sz="1800" dirty="0"/>
              <a:t> </a:t>
            </a:r>
            <a:r>
              <a:rPr lang="en-GB" sz="1800" dirty="0" err="1"/>
              <a:t>kollegiale</a:t>
            </a:r>
            <a:r>
              <a:rPr lang="en-GB" sz="1800" dirty="0"/>
              <a:t> </a:t>
            </a:r>
            <a:r>
              <a:rPr lang="en-GB" sz="1800" dirty="0" err="1"/>
              <a:t>organer</a:t>
            </a:r>
            <a:r>
              <a:rPr lang="en-GB" sz="1800" dirty="0"/>
              <a:t> der LINK </a:t>
            </a:r>
            <a:r>
              <a:rPr lang="en-GB" sz="1800" dirty="0" err="1"/>
              <a:t>også</a:t>
            </a:r>
            <a:r>
              <a:rPr lang="en-GB" sz="1800" dirty="0"/>
              <a:t> er </a:t>
            </a:r>
            <a:r>
              <a:rPr lang="en-GB" sz="1800" dirty="0" err="1"/>
              <a:t>deltaker</a:t>
            </a:r>
            <a:r>
              <a:rPr lang="en-GB" sz="1800" dirty="0"/>
              <a:t>. Dette </a:t>
            </a:r>
            <a:r>
              <a:rPr lang="en-GB" sz="1800" dirty="0" err="1"/>
              <a:t>har</a:t>
            </a:r>
            <a:r>
              <a:rPr lang="en-GB" sz="1800" dirty="0"/>
              <a:t> </a:t>
            </a:r>
            <a:r>
              <a:rPr lang="en-GB" sz="1800" dirty="0" err="1"/>
              <a:t>gitt</a:t>
            </a:r>
            <a:r>
              <a:rPr lang="en-GB" sz="1800" dirty="0"/>
              <a:t> </a:t>
            </a:r>
            <a:r>
              <a:rPr lang="en-GB" sz="1800" dirty="0" err="1"/>
              <a:t>UiO</a:t>
            </a:r>
            <a:r>
              <a:rPr lang="en-GB" sz="1800" dirty="0"/>
              <a:t> </a:t>
            </a:r>
            <a:r>
              <a:rPr lang="en-GB" sz="1800" dirty="0" err="1"/>
              <a:t>en</a:t>
            </a:r>
            <a:r>
              <a:rPr lang="en-GB" sz="1800" dirty="0"/>
              <a:t> </a:t>
            </a:r>
            <a:r>
              <a:rPr lang="en-GB" sz="1800" dirty="0" err="1"/>
              <a:t>organisatorisk</a:t>
            </a:r>
            <a:r>
              <a:rPr lang="en-GB" sz="1800" dirty="0"/>
              <a:t> base for et </a:t>
            </a:r>
            <a:r>
              <a:rPr lang="en-GB" sz="1800" dirty="0" err="1"/>
              <a:t>nyskapende</a:t>
            </a:r>
            <a:r>
              <a:rPr lang="en-GB" sz="1800" dirty="0"/>
              <a:t> </a:t>
            </a:r>
            <a:r>
              <a:rPr lang="en-GB" sz="1800" dirty="0" err="1"/>
              <a:t>utviklingsarbeid</a:t>
            </a:r>
            <a:r>
              <a:rPr lang="en-GB" sz="1800" dirty="0"/>
              <a:t> </a:t>
            </a:r>
            <a:r>
              <a:rPr lang="en-GB" sz="1800" dirty="0" err="1"/>
              <a:t>som</a:t>
            </a:r>
            <a:r>
              <a:rPr lang="en-GB" sz="1800" dirty="0"/>
              <a:t> </a:t>
            </a:r>
            <a:r>
              <a:rPr lang="en-GB" sz="1800" dirty="0" err="1"/>
              <a:t>kan</a:t>
            </a:r>
            <a:r>
              <a:rPr lang="en-GB" sz="1800" dirty="0"/>
              <a:t> deles </a:t>
            </a:r>
            <a:r>
              <a:rPr lang="en-GB" sz="1800" dirty="0" err="1"/>
              <a:t>internt</a:t>
            </a:r>
            <a:r>
              <a:rPr lang="en-GB" sz="1800" dirty="0"/>
              <a:t> </a:t>
            </a:r>
            <a:r>
              <a:rPr lang="en-GB" sz="1800" dirty="0" err="1"/>
              <a:t>ved</a:t>
            </a:r>
            <a:r>
              <a:rPr lang="en-GB" sz="1800" dirty="0"/>
              <a:t> </a:t>
            </a:r>
            <a:r>
              <a:rPr lang="en-GB" sz="1800" dirty="0" err="1"/>
              <a:t>UiO</a:t>
            </a:r>
            <a:r>
              <a:rPr lang="en-GB" sz="1800" dirty="0"/>
              <a:t> </a:t>
            </a:r>
            <a:r>
              <a:rPr lang="en-GB" sz="1800" dirty="0" err="1"/>
              <a:t>så</a:t>
            </a:r>
            <a:r>
              <a:rPr lang="en-GB" sz="1800" dirty="0"/>
              <a:t> </a:t>
            </a:r>
            <a:r>
              <a:rPr lang="en-GB" sz="1800" dirty="0" err="1"/>
              <a:t>vel</a:t>
            </a:r>
            <a:r>
              <a:rPr lang="en-GB" sz="1800" dirty="0"/>
              <a:t> </a:t>
            </a:r>
            <a:r>
              <a:rPr lang="en-GB" sz="1800" dirty="0" err="1"/>
              <a:t>som</a:t>
            </a:r>
            <a:r>
              <a:rPr lang="en-GB" sz="1800" dirty="0"/>
              <a:t> </a:t>
            </a:r>
            <a:r>
              <a:rPr lang="en-GB" sz="1800" dirty="0" err="1"/>
              <a:t>nasjonalt</a:t>
            </a:r>
            <a:r>
              <a:rPr lang="en-GB" sz="1800" dirty="0"/>
              <a:t> </a:t>
            </a:r>
            <a:r>
              <a:rPr lang="en-GB" sz="1800" dirty="0" err="1"/>
              <a:t>og</a:t>
            </a:r>
            <a:r>
              <a:rPr lang="en-GB" sz="1800" dirty="0"/>
              <a:t> </a:t>
            </a:r>
            <a:r>
              <a:rPr lang="en-GB" sz="1800" dirty="0" err="1"/>
              <a:t>internasjonalt</a:t>
            </a:r>
            <a:r>
              <a:rPr lang="en-GB" sz="1800" dirty="0"/>
              <a:t>.</a:t>
            </a:r>
          </a:p>
          <a:p>
            <a:r>
              <a:rPr lang="nb-NO" sz="1800" dirty="0"/>
              <a:t>Komiteen mener at denne måten å arbeide på har et stort potensial, og at UiO med fordel kan gjøre LINK og kompetansesentrene innen utdanning mer kjent internt på universitetet</a:t>
            </a:r>
          </a:p>
          <a:p>
            <a:r>
              <a:rPr lang="nb-NO" sz="1800" dirty="0"/>
              <a:t>LINK og SFU-ene i enda større grad bør formidle de metodene de utvikler for læring, ikke minst metodene for økt studentmedvirkning. </a:t>
            </a:r>
            <a:endParaRPr lang="en-GB" sz="1800" dirty="0"/>
          </a:p>
          <a:p>
            <a:pPr marL="0" indent="0">
              <a:buNone/>
            </a:pPr>
            <a:endParaRPr lang="en-GB" dirty="0"/>
          </a:p>
        </p:txBody>
      </p:sp>
    </p:spTree>
    <p:extLst>
      <p:ext uri="{BB962C8B-B14F-4D97-AF65-F5344CB8AC3E}">
        <p14:creationId xmlns:p14="http://schemas.microsoft.com/office/powerpoint/2010/main" val="2111724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nb-NO" dirty="0"/>
              <a:t>Fellestrekk for UiB, UiO, UiT og NTNU?</a:t>
            </a:r>
          </a:p>
        </p:txBody>
      </p:sp>
      <p:sp>
        <p:nvSpPr>
          <p:cNvPr id="3" name="Slide Number Placeholder 2"/>
          <p:cNvSpPr>
            <a:spLocks noGrp="1"/>
          </p:cNvSpPr>
          <p:nvPr>
            <p:ph type="sldNum" sz="quarter" idx="4294967295"/>
          </p:nvPr>
        </p:nvSpPr>
        <p:spPr>
          <a:xfrm>
            <a:off x="11591925" y="6264275"/>
            <a:ext cx="600075" cy="365125"/>
          </a:xfrm>
        </p:spPr>
        <p:txBody>
          <a:bodyPr/>
          <a:lstStyle/>
          <a:p>
            <a:r>
              <a:rPr lang="en-US" smtClean="0"/>
              <a:t>Side </a:t>
            </a:r>
            <a:fld id="{5251F420-7306-4E7C-A79E-F31A38F7D392}" type="slidenum">
              <a:rPr lang="en-US" smtClean="0"/>
              <a:pPr/>
              <a:t>16</a:t>
            </a:fld>
            <a:endParaRPr lang="en-US" dirty="0"/>
          </a:p>
        </p:txBody>
      </p:sp>
      <p:sp>
        <p:nvSpPr>
          <p:cNvPr id="7" name="AutoShape 2" descr="https://noc-powerpoint.officeapps.live.com/pods/GetClipboardImage.ashx?Id=45b1ebc9-2129-4c5c-961e-a3e641932b42&amp;DC=NO4&amp;pkey=528ae322-f897-40b3-af25-9933002c1b23&amp;wdwaccluster=NO4"/>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8" name="AutoShape 4" descr="https://noc-powerpoint.officeapps.live.com/pods/GetClipboardImage.ashx?Id=45b1ebc9-2129-4c5c-961e-a3e641932b42&amp;DC=NO4&amp;pkey=528ae322-f897-40b3-af25-9933002c1b23&amp;wdwaccluster=NO4"/>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1" name="Content Placeholder 5"/>
          <p:cNvSpPr>
            <a:spLocks noGrp="1"/>
          </p:cNvSpPr>
          <p:nvPr>
            <p:ph sz="quarter" idx="28"/>
          </p:nvPr>
        </p:nvSpPr>
        <p:spPr/>
        <p:txBody>
          <a:bodyPr/>
          <a:lstStyle/>
          <a:p>
            <a:pPr marL="342900" indent="-342900" fontAlgn="base">
              <a:buFont typeface="Arial" panose="020B0604020202020204" pitchFamily="34" charset="0"/>
              <a:buChar char="•"/>
            </a:pPr>
            <a:r>
              <a:rPr lang="nb-NO" dirty="0"/>
              <a:t>Balansen mellom kontroll og autonomi </a:t>
            </a:r>
            <a:r>
              <a:rPr lang="en-US" dirty="0"/>
              <a:t>​</a:t>
            </a:r>
          </a:p>
          <a:p>
            <a:pPr marL="342900" indent="-342900" fontAlgn="base">
              <a:buFont typeface="Arial" panose="020B0604020202020204" pitchFamily="34" charset="0"/>
              <a:buChar char="•"/>
            </a:pPr>
            <a:r>
              <a:rPr lang="nb-NO" dirty="0"/>
              <a:t>Studentenes deltakelse i kvalitetssystemet/-arbeidet</a:t>
            </a:r>
            <a:r>
              <a:rPr lang="en-US" dirty="0"/>
              <a:t>​</a:t>
            </a:r>
          </a:p>
          <a:p>
            <a:pPr marL="342900" indent="-342900" fontAlgn="base">
              <a:buFont typeface="Arial" panose="020B0604020202020204" pitchFamily="34" charset="0"/>
              <a:buChar char="•"/>
            </a:pPr>
            <a:r>
              <a:rPr lang="nb-NO" dirty="0"/>
              <a:t>Studieprogramlederes rolle og ressurser</a:t>
            </a:r>
            <a:r>
              <a:rPr lang="en-US" dirty="0"/>
              <a:t>​</a:t>
            </a:r>
          </a:p>
          <a:p>
            <a:pPr marL="342900" indent="-342900" fontAlgn="base">
              <a:buFont typeface="Arial" panose="020B0604020202020204" pitchFamily="34" charset="0"/>
              <a:buChar char="•"/>
            </a:pPr>
            <a:r>
              <a:rPr lang="nb-NO" dirty="0"/>
              <a:t>Kvalitetssikring av </a:t>
            </a:r>
            <a:r>
              <a:rPr lang="nb-NO" dirty="0" err="1"/>
              <a:t>ph.d</a:t>
            </a:r>
            <a:r>
              <a:rPr lang="nb-NO" dirty="0"/>
              <a:t>.-utdanninger sammenlignet med BA/MA</a:t>
            </a:r>
            <a:r>
              <a:rPr lang="en-US" dirty="0"/>
              <a:t>​</a:t>
            </a:r>
          </a:p>
          <a:p>
            <a:pPr marL="342900" indent="-342900" fontAlgn="base">
              <a:buFont typeface="Arial" panose="020B0604020202020204" pitchFamily="34" charset="0"/>
              <a:buChar char="•"/>
            </a:pPr>
            <a:r>
              <a:rPr lang="nb-NO" dirty="0"/>
              <a:t>Kunnskapsgrunnlag for kvalitetsarbeidet + prioritering av </a:t>
            </a:r>
            <a:r>
              <a:rPr lang="nb-NO" dirty="0" smtClean="0"/>
              <a:t>kildene</a:t>
            </a:r>
            <a:endParaRPr lang="en-US" dirty="0"/>
          </a:p>
        </p:txBody>
      </p:sp>
    </p:spTree>
    <p:extLst>
      <p:ext uri="{BB962C8B-B14F-4D97-AF65-F5344CB8AC3E}">
        <p14:creationId xmlns:p14="http://schemas.microsoft.com/office/powerpoint/2010/main" val="2337117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p:cNvGraphicFramePr>
            <a:graphicFrameLocks noGrp="1"/>
          </p:cNvGraphicFramePr>
          <p:nvPr>
            <p:ph idx="1"/>
            <p:extLst/>
          </p:nvPr>
        </p:nvGraphicFramePr>
        <p:xfrm>
          <a:off x="1" y="4070"/>
          <a:ext cx="12121116" cy="6853928"/>
        </p:xfrm>
        <a:graphic>
          <a:graphicData uri="http://schemas.openxmlformats.org/drawingml/2006/table">
            <a:tbl>
              <a:tblPr firstRow="1" bandRow="1">
                <a:tableStyleId>{5C22544A-7EE6-4342-B048-85BDC9FD1C3A}</a:tableStyleId>
              </a:tblPr>
              <a:tblGrid>
                <a:gridCol w="4687301">
                  <a:extLst>
                    <a:ext uri="{9D8B030D-6E8A-4147-A177-3AD203B41FA5}">
                      <a16:colId xmlns:a16="http://schemas.microsoft.com/office/drawing/2014/main" val="3871478400"/>
                    </a:ext>
                  </a:extLst>
                </a:gridCol>
                <a:gridCol w="1930393">
                  <a:extLst>
                    <a:ext uri="{9D8B030D-6E8A-4147-A177-3AD203B41FA5}">
                      <a16:colId xmlns:a16="http://schemas.microsoft.com/office/drawing/2014/main" val="4070544888"/>
                    </a:ext>
                  </a:extLst>
                </a:gridCol>
                <a:gridCol w="5503422">
                  <a:extLst>
                    <a:ext uri="{9D8B030D-6E8A-4147-A177-3AD203B41FA5}">
                      <a16:colId xmlns:a16="http://schemas.microsoft.com/office/drawing/2014/main" val="2409314487"/>
                    </a:ext>
                  </a:extLst>
                </a:gridCol>
              </a:tblGrid>
              <a:tr h="341145">
                <a:tc>
                  <a:txBody>
                    <a:bodyPr/>
                    <a:lstStyle/>
                    <a:p>
                      <a:pPr>
                        <a:spcAft>
                          <a:spcPts val="600"/>
                        </a:spcAft>
                      </a:pPr>
                      <a:r>
                        <a:rPr lang="nb-NO" sz="1100"/>
                        <a:t>Aktivitet</a:t>
                      </a:r>
                    </a:p>
                  </a:txBody>
                  <a:tcPr marL="109728" marR="109728" marT="54864" marB="54864"/>
                </a:tc>
                <a:tc>
                  <a:txBody>
                    <a:bodyPr/>
                    <a:lstStyle/>
                    <a:p>
                      <a:pPr>
                        <a:spcAft>
                          <a:spcPts val="600"/>
                        </a:spcAft>
                      </a:pPr>
                      <a:r>
                        <a:rPr lang="nb-NO" sz="1100"/>
                        <a:t>Dato</a:t>
                      </a:r>
                    </a:p>
                  </a:txBody>
                  <a:tcPr marL="109728" marR="109728" marT="54864" marB="54864"/>
                </a:tc>
                <a:tc>
                  <a:txBody>
                    <a:bodyPr/>
                    <a:lstStyle/>
                    <a:p>
                      <a:pPr>
                        <a:spcAft>
                          <a:spcPts val="600"/>
                        </a:spcAft>
                      </a:pPr>
                      <a:r>
                        <a:rPr lang="nb-NO" sz="1100"/>
                        <a:t>Kommentar</a:t>
                      </a:r>
                      <a:endParaRPr lang="nb-NO" sz="1100" dirty="0"/>
                    </a:p>
                  </a:txBody>
                  <a:tcPr marL="109728" marR="109728" marT="54864" marB="54864"/>
                </a:tc>
                <a:extLst>
                  <a:ext uri="{0D108BD9-81ED-4DB2-BD59-A6C34878D82A}">
                    <a16:rowId xmlns:a16="http://schemas.microsoft.com/office/drawing/2014/main" val="3507390018"/>
                  </a:ext>
                </a:extLst>
              </a:tr>
              <a:tr h="341145">
                <a:tc>
                  <a:txBody>
                    <a:bodyPr/>
                    <a:lstStyle/>
                    <a:p>
                      <a:pPr>
                        <a:spcAft>
                          <a:spcPts val="600"/>
                        </a:spcAft>
                      </a:pPr>
                      <a:r>
                        <a:rPr lang="nb-NO" sz="1100" b="1">
                          <a:solidFill>
                            <a:schemeClr val="bg1">
                              <a:lumMod val="50000"/>
                            </a:schemeClr>
                          </a:solidFill>
                          <a:latin typeface="+mn-lt"/>
                        </a:rPr>
                        <a:t>UiO</a:t>
                      </a:r>
                      <a:r>
                        <a:rPr lang="nb-NO" sz="1100" b="1" baseline="0">
                          <a:solidFill>
                            <a:schemeClr val="bg1">
                              <a:lumMod val="50000"/>
                            </a:schemeClr>
                          </a:solidFill>
                          <a:latin typeface="+mn-lt"/>
                        </a:rPr>
                        <a:t> leverer dokumentasjon til NOKUT</a:t>
                      </a:r>
                      <a:endParaRPr lang="nb-NO" sz="1100" b="1" dirty="0">
                        <a:solidFill>
                          <a:schemeClr val="bg1">
                            <a:lumMod val="50000"/>
                          </a:schemeClr>
                        </a:solidFill>
                        <a:latin typeface="+mn-lt"/>
                      </a:endParaRPr>
                    </a:p>
                  </a:txBody>
                  <a:tcPr marL="109728" marR="109728" marT="54864" marB="54864">
                    <a:solidFill>
                      <a:schemeClr val="bg1">
                        <a:lumMod val="85000"/>
                      </a:schemeClr>
                    </a:solidFill>
                  </a:tcPr>
                </a:tc>
                <a:tc>
                  <a:txBody>
                    <a:bodyPr/>
                    <a:lstStyle/>
                    <a:p>
                      <a:pPr>
                        <a:spcAft>
                          <a:spcPts val="600"/>
                        </a:spcAft>
                      </a:pPr>
                      <a:r>
                        <a:rPr lang="nb-NO" sz="1100" b="1">
                          <a:solidFill>
                            <a:schemeClr val="bg1">
                              <a:lumMod val="50000"/>
                            </a:schemeClr>
                          </a:solidFill>
                          <a:latin typeface="+mn-lt"/>
                        </a:rPr>
                        <a:t>15. september</a:t>
                      </a:r>
                      <a:endParaRPr lang="nb-NO" sz="1100" b="1" dirty="0">
                        <a:solidFill>
                          <a:schemeClr val="bg1">
                            <a:lumMod val="50000"/>
                          </a:schemeClr>
                        </a:solidFill>
                        <a:latin typeface="+mn-lt"/>
                      </a:endParaRPr>
                    </a:p>
                  </a:txBody>
                  <a:tcPr marL="109728" marR="109728" marT="54864" marB="54864">
                    <a:solidFill>
                      <a:schemeClr val="bg1">
                        <a:lumMod val="85000"/>
                      </a:schemeClr>
                    </a:solidFill>
                  </a:tcPr>
                </a:tc>
                <a:tc>
                  <a:txBody>
                    <a:bodyPr/>
                    <a:lstStyle/>
                    <a:p>
                      <a:pPr>
                        <a:spcAft>
                          <a:spcPts val="600"/>
                        </a:spcAft>
                      </a:pPr>
                      <a:endParaRPr lang="nb-NO" sz="1100" b="1" dirty="0">
                        <a:solidFill>
                          <a:schemeClr val="bg1">
                            <a:lumMod val="50000"/>
                          </a:schemeClr>
                        </a:solidFill>
                        <a:latin typeface="+mn-lt"/>
                      </a:endParaRPr>
                    </a:p>
                  </a:txBody>
                  <a:tcPr marL="109728" marR="109728" marT="54864" marB="54864">
                    <a:solidFill>
                      <a:schemeClr val="bg1">
                        <a:lumMod val="85000"/>
                      </a:schemeClr>
                    </a:solidFill>
                  </a:tcPr>
                </a:tc>
                <a:extLst>
                  <a:ext uri="{0D108BD9-81ED-4DB2-BD59-A6C34878D82A}">
                    <a16:rowId xmlns:a16="http://schemas.microsoft.com/office/drawing/2014/main" val="579506206"/>
                  </a:ext>
                </a:extLst>
              </a:tr>
              <a:tr h="341145">
                <a:tc>
                  <a:txBody>
                    <a:bodyPr/>
                    <a:lstStyle/>
                    <a:p>
                      <a:pPr>
                        <a:spcAft>
                          <a:spcPts val="600"/>
                        </a:spcAft>
                      </a:pPr>
                      <a:r>
                        <a:rPr lang="nb-NO" sz="1100" b="1">
                          <a:solidFill>
                            <a:schemeClr val="bg1">
                              <a:lumMod val="50000"/>
                            </a:schemeClr>
                          </a:solidFill>
                          <a:latin typeface="+mn-lt"/>
                        </a:rPr>
                        <a:t>Institusjonsbesøk</a:t>
                      </a:r>
                      <a:endParaRPr lang="nb-NO" sz="1100" b="1" dirty="0">
                        <a:solidFill>
                          <a:schemeClr val="bg1">
                            <a:lumMod val="50000"/>
                          </a:schemeClr>
                        </a:solidFill>
                        <a:latin typeface="+mn-lt"/>
                      </a:endParaRPr>
                    </a:p>
                  </a:txBody>
                  <a:tcPr marL="109728" marR="109728" marT="54864" marB="54864">
                    <a:solidFill>
                      <a:schemeClr val="bg1">
                        <a:lumMod val="85000"/>
                      </a:schemeClr>
                    </a:solidFill>
                  </a:tcPr>
                </a:tc>
                <a:tc>
                  <a:txBody>
                    <a:bodyPr/>
                    <a:lstStyle/>
                    <a:p>
                      <a:pPr>
                        <a:spcAft>
                          <a:spcPts val="600"/>
                        </a:spcAft>
                      </a:pPr>
                      <a:r>
                        <a:rPr lang="nb-NO" sz="1100" b="1">
                          <a:solidFill>
                            <a:schemeClr val="bg1">
                              <a:lumMod val="50000"/>
                            </a:schemeClr>
                          </a:solidFill>
                          <a:latin typeface="+mn-lt"/>
                        </a:rPr>
                        <a:t>29. nov – 1. des</a:t>
                      </a:r>
                      <a:endParaRPr lang="nb-NO" sz="1100" b="1" dirty="0">
                        <a:solidFill>
                          <a:schemeClr val="bg1">
                            <a:lumMod val="50000"/>
                          </a:schemeClr>
                        </a:solidFill>
                        <a:latin typeface="+mn-lt"/>
                      </a:endParaRPr>
                    </a:p>
                  </a:txBody>
                  <a:tcPr marL="109728" marR="109728" marT="54864" marB="54864">
                    <a:solidFill>
                      <a:schemeClr val="bg1">
                        <a:lumMod val="85000"/>
                      </a:schemeClr>
                    </a:solidFill>
                  </a:tcPr>
                </a:tc>
                <a:tc>
                  <a:txBody>
                    <a:bodyPr/>
                    <a:lstStyle/>
                    <a:p>
                      <a:pPr>
                        <a:spcAft>
                          <a:spcPts val="600"/>
                        </a:spcAft>
                      </a:pPr>
                      <a:endParaRPr lang="nb-NO" sz="1100" b="1" dirty="0">
                        <a:solidFill>
                          <a:schemeClr val="bg1">
                            <a:lumMod val="50000"/>
                          </a:schemeClr>
                        </a:solidFill>
                        <a:latin typeface="+mn-lt"/>
                      </a:endParaRPr>
                    </a:p>
                  </a:txBody>
                  <a:tcPr marL="109728" marR="109728" marT="54864" marB="54864">
                    <a:solidFill>
                      <a:schemeClr val="bg1">
                        <a:lumMod val="85000"/>
                      </a:schemeClr>
                    </a:solidFill>
                  </a:tcPr>
                </a:tc>
                <a:extLst>
                  <a:ext uri="{0D108BD9-81ED-4DB2-BD59-A6C34878D82A}">
                    <a16:rowId xmlns:a16="http://schemas.microsoft.com/office/drawing/2014/main" val="1037176053"/>
                  </a:ext>
                </a:extLst>
              </a:tr>
              <a:tr h="458388">
                <a:tc>
                  <a:txBody>
                    <a:bodyPr/>
                    <a:lstStyle/>
                    <a:p>
                      <a:pPr>
                        <a:spcAft>
                          <a:spcPts val="600"/>
                        </a:spcAft>
                      </a:pPr>
                      <a:r>
                        <a:rPr lang="nb-NO" sz="1100">
                          <a:solidFill>
                            <a:schemeClr val="bg1">
                              <a:lumMod val="50000"/>
                            </a:schemeClr>
                          </a:solidFill>
                          <a:latin typeface="+mn-lt"/>
                        </a:rPr>
                        <a:t>Foreløpig innstilling</a:t>
                      </a:r>
                      <a:r>
                        <a:rPr lang="nb-NO" sz="1100" baseline="0">
                          <a:solidFill>
                            <a:schemeClr val="bg1">
                              <a:lumMod val="50000"/>
                            </a:schemeClr>
                          </a:solidFill>
                          <a:latin typeface="+mn-lt"/>
                        </a:rPr>
                        <a:t> fra sakkyndig komite</a:t>
                      </a:r>
                      <a:endParaRPr lang="nb-NO" sz="1100" dirty="0">
                        <a:solidFill>
                          <a:schemeClr val="bg1">
                            <a:lumMod val="50000"/>
                          </a:schemeClr>
                        </a:solidFill>
                        <a:latin typeface="+mn-lt"/>
                      </a:endParaRPr>
                    </a:p>
                  </a:txBody>
                  <a:tcPr marL="109728" marR="109728" marT="54864" marB="54864">
                    <a:solidFill>
                      <a:schemeClr val="bg1">
                        <a:lumMod val="85000"/>
                      </a:schemeClr>
                    </a:solidFill>
                  </a:tcPr>
                </a:tc>
                <a:tc>
                  <a:txBody>
                    <a:bodyPr/>
                    <a:lstStyle/>
                    <a:p>
                      <a:pPr>
                        <a:spcAft>
                          <a:spcPts val="600"/>
                        </a:spcAft>
                      </a:pPr>
                      <a:r>
                        <a:rPr lang="nb-NO" sz="1100">
                          <a:solidFill>
                            <a:schemeClr val="bg1">
                              <a:lumMod val="50000"/>
                            </a:schemeClr>
                          </a:solidFill>
                          <a:latin typeface="+mn-lt"/>
                        </a:rPr>
                        <a:t>1. februar 2023</a:t>
                      </a:r>
                      <a:endParaRPr lang="nb-NO" sz="1100" dirty="0">
                        <a:solidFill>
                          <a:schemeClr val="bg1">
                            <a:lumMod val="50000"/>
                          </a:schemeClr>
                        </a:solidFill>
                        <a:latin typeface="+mn-lt"/>
                      </a:endParaRPr>
                    </a:p>
                  </a:txBody>
                  <a:tcPr marL="109728" marR="109728" marT="54864" marB="54864">
                    <a:solidFill>
                      <a:schemeClr val="bg1">
                        <a:lumMod val="85000"/>
                      </a:schemeClr>
                    </a:solidFill>
                  </a:tcPr>
                </a:tc>
                <a:tc>
                  <a:txBody>
                    <a:bodyPr/>
                    <a:lstStyle/>
                    <a:p>
                      <a:pPr>
                        <a:spcAft>
                          <a:spcPts val="600"/>
                        </a:spcAft>
                      </a:pPr>
                      <a:r>
                        <a:rPr lang="nb-NO" sz="1100">
                          <a:solidFill>
                            <a:schemeClr val="bg1">
                              <a:lumMod val="50000"/>
                            </a:schemeClr>
                          </a:solidFill>
                          <a:latin typeface="+mn-lt"/>
                        </a:rPr>
                        <a:t>UiO mottok komiteens forslag til innstilling </a:t>
                      </a:r>
                      <a:r>
                        <a:rPr lang="nb-NO" sz="1100" baseline="0">
                          <a:solidFill>
                            <a:schemeClr val="bg1">
                              <a:lumMod val="50000"/>
                            </a:schemeClr>
                          </a:solidFill>
                          <a:latin typeface="+mn-lt"/>
                        </a:rPr>
                        <a:t>for kontroll av ev. faktiske feil</a:t>
                      </a:r>
                      <a:endParaRPr lang="nb-NO" sz="1100" dirty="0">
                        <a:solidFill>
                          <a:schemeClr val="bg1">
                            <a:lumMod val="50000"/>
                          </a:schemeClr>
                        </a:solidFill>
                        <a:latin typeface="+mn-lt"/>
                      </a:endParaRPr>
                    </a:p>
                  </a:txBody>
                  <a:tcPr marL="109728" marR="109728" marT="54864" marB="54864">
                    <a:solidFill>
                      <a:schemeClr val="bg1">
                        <a:lumMod val="85000"/>
                      </a:schemeClr>
                    </a:solidFill>
                  </a:tcPr>
                </a:tc>
                <a:extLst>
                  <a:ext uri="{0D108BD9-81ED-4DB2-BD59-A6C34878D82A}">
                    <a16:rowId xmlns:a16="http://schemas.microsoft.com/office/drawing/2014/main" val="2511455047"/>
                  </a:ext>
                </a:extLst>
              </a:tr>
              <a:tr h="458388">
                <a:tc>
                  <a:txBody>
                    <a:bodyPr/>
                    <a:lstStyle/>
                    <a:p>
                      <a:pPr marL="0" marR="0" lvl="0" indent="0" algn="l" defTabSz="362925" rtl="0" eaLnBrk="1" fontAlgn="auto" latinLnBrk="0" hangingPunct="1">
                        <a:lnSpc>
                          <a:spcPct val="100000"/>
                        </a:lnSpc>
                        <a:spcBef>
                          <a:spcPts val="0"/>
                        </a:spcBef>
                        <a:spcAft>
                          <a:spcPts val="600"/>
                        </a:spcAft>
                        <a:buClrTx/>
                        <a:buSzTx/>
                        <a:buFontTx/>
                        <a:buNone/>
                        <a:tabLst/>
                        <a:defRPr/>
                      </a:pPr>
                      <a:r>
                        <a:rPr lang="nb-NO" sz="1100" b="1">
                          <a:solidFill>
                            <a:schemeClr val="tx1"/>
                          </a:solidFill>
                          <a:latin typeface="+mn-lt"/>
                        </a:rPr>
                        <a:t>Endelig</a:t>
                      </a:r>
                      <a:r>
                        <a:rPr lang="nb-NO" sz="1100" b="1" baseline="0">
                          <a:solidFill>
                            <a:schemeClr val="tx1"/>
                          </a:solidFill>
                          <a:latin typeface="+mn-lt"/>
                        </a:rPr>
                        <a:t> i</a:t>
                      </a:r>
                      <a:r>
                        <a:rPr lang="nb-NO" sz="1100" b="1">
                          <a:solidFill>
                            <a:schemeClr val="tx1"/>
                          </a:solidFill>
                          <a:latin typeface="+mn-lt"/>
                        </a:rPr>
                        <a:t>nnstilling</a:t>
                      </a:r>
                      <a:r>
                        <a:rPr lang="nb-NO" sz="1100" b="1" baseline="0">
                          <a:solidFill>
                            <a:schemeClr val="tx1"/>
                          </a:solidFill>
                          <a:latin typeface="+mn-lt"/>
                        </a:rPr>
                        <a:t> fra sakkyndig komite</a:t>
                      </a:r>
                      <a:endParaRPr lang="nb-NO" sz="1100" b="1" dirty="0">
                        <a:solidFill>
                          <a:schemeClr val="tx1"/>
                        </a:solidFill>
                        <a:latin typeface="+mn-lt"/>
                      </a:endParaRPr>
                    </a:p>
                  </a:txBody>
                  <a:tcPr marL="109728" marR="109728" marT="54864" marB="54864">
                    <a:solidFill>
                      <a:schemeClr val="tx2">
                        <a:lumMod val="20000"/>
                        <a:lumOff val="80000"/>
                      </a:schemeClr>
                    </a:solidFill>
                  </a:tcPr>
                </a:tc>
                <a:tc>
                  <a:txBody>
                    <a:bodyPr/>
                    <a:lstStyle/>
                    <a:p>
                      <a:pPr>
                        <a:spcAft>
                          <a:spcPts val="600"/>
                        </a:spcAft>
                      </a:pPr>
                      <a:r>
                        <a:rPr lang="nb-NO" sz="1100" b="1">
                          <a:solidFill>
                            <a:schemeClr val="tx1"/>
                          </a:solidFill>
                          <a:latin typeface="+mn-lt"/>
                        </a:rPr>
                        <a:t>27. februar 2023</a:t>
                      </a:r>
                      <a:endParaRPr lang="nb-NO" sz="1100" b="1" dirty="0">
                        <a:solidFill>
                          <a:schemeClr val="tx1"/>
                        </a:solidFill>
                        <a:latin typeface="+mn-lt"/>
                      </a:endParaRPr>
                    </a:p>
                  </a:txBody>
                  <a:tcPr marL="109728" marR="109728" marT="54864" marB="54864">
                    <a:solidFill>
                      <a:schemeClr val="tx2">
                        <a:lumMod val="20000"/>
                        <a:lumOff val="80000"/>
                      </a:schemeClr>
                    </a:solidFill>
                  </a:tcPr>
                </a:tc>
                <a:tc>
                  <a:txBody>
                    <a:bodyPr/>
                    <a:lstStyle/>
                    <a:p>
                      <a:pPr>
                        <a:spcAft>
                          <a:spcPts val="600"/>
                        </a:spcAft>
                      </a:pPr>
                      <a:r>
                        <a:rPr lang="nb-NO" sz="1100" b="1">
                          <a:solidFill>
                            <a:schemeClr val="tx1"/>
                          </a:solidFill>
                          <a:latin typeface="+mn-lt"/>
                        </a:rPr>
                        <a:t>UiO mottar komiteens</a:t>
                      </a:r>
                      <a:r>
                        <a:rPr lang="nb-NO" sz="1100" b="1" baseline="0">
                          <a:solidFill>
                            <a:schemeClr val="tx1"/>
                          </a:solidFill>
                          <a:latin typeface="+mn-lt"/>
                        </a:rPr>
                        <a:t> ferdige </a:t>
                      </a:r>
                      <a:r>
                        <a:rPr lang="nb-NO" sz="1100" b="1">
                          <a:solidFill>
                            <a:schemeClr val="tx1"/>
                          </a:solidFill>
                          <a:latin typeface="+mn-lt"/>
                        </a:rPr>
                        <a:t>innstilling med frist på fire uker til å uttale seg</a:t>
                      </a:r>
                      <a:endParaRPr lang="nb-NO" sz="1100" b="1" dirty="0">
                        <a:solidFill>
                          <a:schemeClr val="tx1"/>
                        </a:solidFill>
                        <a:latin typeface="+mn-lt"/>
                      </a:endParaRPr>
                    </a:p>
                  </a:txBody>
                  <a:tcPr marL="109728" marR="109728" marT="54864" marB="54864">
                    <a:solidFill>
                      <a:schemeClr val="tx2">
                        <a:lumMod val="20000"/>
                        <a:lumOff val="80000"/>
                      </a:schemeClr>
                    </a:solidFill>
                  </a:tcPr>
                </a:tc>
                <a:extLst>
                  <a:ext uri="{0D108BD9-81ED-4DB2-BD59-A6C34878D82A}">
                    <a16:rowId xmlns:a16="http://schemas.microsoft.com/office/drawing/2014/main" val="1407956890"/>
                  </a:ext>
                </a:extLst>
              </a:tr>
              <a:tr h="547332">
                <a:tc>
                  <a:txBody>
                    <a:bodyPr/>
                    <a:lstStyle/>
                    <a:p>
                      <a:pPr marL="0" marR="0" lvl="0" indent="0" algn="l" defTabSz="362925" rtl="0" eaLnBrk="1" fontAlgn="auto" latinLnBrk="0" hangingPunct="1">
                        <a:lnSpc>
                          <a:spcPct val="100000"/>
                        </a:lnSpc>
                        <a:spcBef>
                          <a:spcPts val="0"/>
                        </a:spcBef>
                        <a:spcAft>
                          <a:spcPts val="600"/>
                        </a:spcAft>
                        <a:buClrTx/>
                        <a:buSzTx/>
                        <a:buFontTx/>
                        <a:buNone/>
                        <a:tabLst/>
                        <a:defRPr/>
                      </a:pPr>
                      <a:r>
                        <a:rPr lang="nb-NO" sz="1100" b="0">
                          <a:solidFill>
                            <a:schemeClr val="tx1"/>
                          </a:solidFill>
                          <a:latin typeface="+mn-lt"/>
                        </a:rPr>
                        <a:t>UiO deler og leser rapporten</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a:spcAft>
                          <a:spcPts val="600"/>
                        </a:spcAft>
                      </a:pPr>
                      <a:r>
                        <a:rPr lang="nb-NO" sz="1100" b="0">
                          <a:solidFill>
                            <a:schemeClr val="tx1"/>
                          </a:solidFill>
                          <a:latin typeface="+mn-lt"/>
                        </a:rPr>
                        <a:t>27. februar – 3. mars</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marL="0" marR="0" lvl="0" indent="0" algn="l" defTabSz="914446" rtl="0" eaLnBrk="1" fontAlgn="auto" latinLnBrk="0" hangingPunct="1">
                        <a:lnSpc>
                          <a:spcPct val="100000"/>
                        </a:lnSpc>
                        <a:spcBef>
                          <a:spcPts val="0"/>
                        </a:spcBef>
                        <a:spcAft>
                          <a:spcPts val="600"/>
                        </a:spcAft>
                        <a:buClrTx/>
                        <a:buSzTx/>
                        <a:buFontTx/>
                        <a:buNone/>
                        <a:tabLst/>
                        <a:defRPr/>
                      </a:pPr>
                      <a:r>
                        <a:rPr lang="nb-NO" sz="1100" b="0">
                          <a:solidFill>
                            <a:schemeClr val="tx1"/>
                          </a:solidFill>
                          <a:latin typeface="+mn-lt"/>
                        </a:rPr>
                        <a:t>Rapporten sendes til alle involverte. Universitetsledelsen og SADM leser rapporten og vurderer behov for og innhold i offentlig uttalelse + planlegger involvering</a:t>
                      </a:r>
                      <a:endParaRPr lang="nb-NO" sz="1100" b="0" dirty="0">
                        <a:solidFill>
                          <a:schemeClr val="tx1"/>
                        </a:solidFill>
                        <a:latin typeface="+mn-lt"/>
                      </a:endParaRPr>
                    </a:p>
                  </a:txBody>
                  <a:tcPr marL="109728" marR="109728" marT="54864" marB="54864">
                    <a:solidFill>
                      <a:schemeClr val="tx2">
                        <a:lumMod val="20000"/>
                        <a:lumOff val="80000"/>
                      </a:schemeClr>
                    </a:solidFill>
                  </a:tcPr>
                </a:tc>
                <a:extLst>
                  <a:ext uri="{0D108BD9-81ED-4DB2-BD59-A6C34878D82A}">
                    <a16:rowId xmlns:a16="http://schemas.microsoft.com/office/drawing/2014/main" val="578058561"/>
                  </a:ext>
                </a:extLst>
              </a:tr>
              <a:tr h="341145">
                <a:tc>
                  <a:txBody>
                    <a:bodyPr/>
                    <a:lstStyle/>
                    <a:p>
                      <a:pPr marL="0" marR="0" lvl="0" indent="0" algn="l" defTabSz="362925" rtl="0" eaLnBrk="1" fontAlgn="auto" latinLnBrk="0" hangingPunct="1">
                        <a:lnSpc>
                          <a:spcPct val="100000"/>
                        </a:lnSpc>
                        <a:spcBef>
                          <a:spcPts val="0"/>
                        </a:spcBef>
                        <a:spcAft>
                          <a:spcPts val="600"/>
                        </a:spcAft>
                        <a:buClrTx/>
                        <a:buSzTx/>
                        <a:buFontTx/>
                        <a:buNone/>
                        <a:tabLst/>
                        <a:defRPr/>
                      </a:pPr>
                      <a:r>
                        <a:rPr lang="nb-NO" sz="1100" b="0">
                          <a:solidFill>
                            <a:schemeClr val="tx1"/>
                          </a:solidFill>
                          <a:latin typeface="+mn-lt"/>
                        </a:rPr>
                        <a:t>Møte i studieledernettverket</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a:spcAft>
                          <a:spcPts val="600"/>
                        </a:spcAft>
                      </a:pPr>
                      <a:r>
                        <a:rPr lang="nb-NO" sz="1100" b="0">
                          <a:solidFill>
                            <a:schemeClr val="tx1"/>
                          </a:solidFill>
                          <a:latin typeface="+mn-lt"/>
                        </a:rPr>
                        <a:t>3. mars</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marL="0" marR="0" lvl="0" indent="0" algn="l" defTabSz="914446" rtl="0" eaLnBrk="1" fontAlgn="auto" latinLnBrk="0" hangingPunct="1">
                        <a:lnSpc>
                          <a:spcPct val="100000"/>
                        </a:lnSpc>
                        <a:spcBef>
                          <a:spcPts val="0"/>
                        </a:spcBef>
                        <a:spcAft>
                          <a:spcPts val="600"/>
                        </a:spcAft>
                        <a:buClrTx/>
                        <a:buSzTx/>
                        <a:buFontTx/>
                        <a:buNone/>
                        <a:tabLst/>
                        <a:defRPr/>
                      </a:pPr>
                      <a:r>
                        <a:rPr lang="nb-NO" sz="1100" b="0">
                          <a:solidFill>
                            <a:schemeClr val="tx1"/>
                          </a:solidFill>
                          <a:latin typeface="+mn-lt"/>
                        </a:rPr>
                        <a:t>Informasjon om rapporten og dens anbefalinger</a:t>
                      </a:r>
                      <a:endParaRPr lang="nb-NO" sz="1100" b="0" dirty="0">
                        <a:solidFill>
                          <a:schemeClr val="tx1"/>
                        </a:solidFill>
                        <a:latin typeface="+mn-lt"/>
                      </a:endParaRPr>
                    </a:p>
                  </a:txBody>
                  <a:tcPr marL="109728" marR="109728" marT="54864" marB="54864">
                    <a:solidFill>
                      <a:schemeClr val="tx2">
                        <a:lumMod val="20000"/>
                        <a:lumOff val="80000"/>
                      </a:schemeClr>
                    </a:solidFill>
                  </a:tcPr>
                </a:tc>
                <a:extLst>
                  <a:ext uri="{0D108BD9-81ED-4DB2-BD59-A6C34878D82A}">
                    <a16:rowId xmlns:a16="http://schemas.microsoft.com/office/drawing/2014/main" val="1238668387"/>
                  </a:ext>
                </a:extLst>
              </a:tr>
              <a:tr h="341145">
                <a:tc>
                  <a:txBody>
                    <a:bodyPr/>
                    <a:lstStyle/>
                    <a:p>
                      <a:pPr marL="0" marR="0" lvl="0" indent="0" algn="l" defTabSz="362925" rtl="0" eaLnBrk="1" fontAlgn="auto" latinLnBrk="0" hangingPunct="1">
                        <a:lnSpc>
                          <a:spcPct val="100000"/>
                        </a:lnSpc>
                        <a:spcBef>
                          <a:spcPts val="0"/>
                        </a:spcBef>
                        <a:spcAft>
                          <a:spcPts val="600"/>
                        </a:spcAft>
                        <a:buClrTx/>
                        <a:buSzTx/>
                        <a:buFontTx/>
                        <a:buNone/>
                        <a:tabLst/>
                        <a:defRPr/>
                      </a:pPr>
                      <a:r>
                        <a:rPr lang="nb-NO" sz="1100" b="0">
                          <a:solidFill>
                            <a:schemeClr val="tx1"/>
                          </a:solidFill>
                          <a:latin typeface="+mn-lt"/>
                        </a:rPr>
                        <a:t>Møte i kvalitetsnettverket</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a:spcAft>
                          <a:spcPts val="600"/>
                        </a:spcAft>
                      </a:pPr>
                      <a:r>
                        <a:rPr lang="nb-NO" sz="1100" b="0">
                          <a:solidFill>
                            <a:schemeClr val="tx1"/>
                          </a:solidFill>
                          <a:latin typeface="+mn-lt"/>
                        </a:rPr>
                        <a:t>8. mars</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marL="0" marR="0" lvl="0" indent="0" algn="l" defTabSz="914446" rtl="0" eaLnBrk="1" fontAlgn="auto" latinLnBrk="0" hangingPunct="1">
                        <a:lnSpc>
                          <a:spcPct val="100000"/>
                        </a:lnSpc>
                        <a:spcBef>
                          <a:spcPts val="0"/>
                        </a:spcBef>
                        <a:spcAft>
                          <a:spcPts val="600"/>
                        </a:spcAft>
                        <a:buClrTx/>
                        <a:buSzTx/>
                        <a:buFontTx/>
                        <a:buNone/>
                        <a:tabLst/>
                        <a:defRPr/>
                      </a:pPr>
                      <a:r>
                        <a:rPr lang="nb-NO" sz="1100" b="0">
                          <a:solidFill>
                            <a:schemeClr val="tx1"/>
                          </a:solidFill>
                          <a:latin typeface="+mn-lt"/>
                        </a:rPr>
                        <a:t>Informasjon om rapporten og dens anbefalinger</a:t>
                      </a:r>
                      <a:endParaRPr lang="nb-NO" sz="1100" b="0" dirty="0">
                        <a:solidFill>
                          <a:schemeClr val="tx1"/>
                        </a:solidFill>
                        <a:latin typeface="+mn-lt"/>
                      </a:endParaRPr>
                    </a:p>
                  </a:txBody>
                  <a:tcPr marL="109728" marR="109728" marT="54864" marB="54864">
                    <a:solidFill>
                      <a:schemeClr val="tx2">
                        <a:lumMod val="20000"/>
                        <a:lumOff val="80000"/>
                      </a:schemeClr>
                    </a:solidFill>
                  </a:tcPr>
                </a:tc>
                <a:extLst>
                  <a:ext uri="{0D108BD9-81ED-4DB2-BD59-A6C34878D82A}">
                    <a16:rowId xmlns:a16="http://schemas.microsoft.com/office/drawing/2014/main" val="4175825586"/>
                  </a:ext>
                </a:extLst>
              </a:tr>
              <a:tr h="531149">
                <a:tc>
                  <a:txBody>
                    <a:bodyPr/>
                    <a:lstStyle/>
                    <a:p>
                      <a:pPr marL="0" marR="0" lvl="0" indent="0" algn="l" defTabSz="362925" rtl="0" eaLnBrk="1" fontAlgn="auto" latinLnBrk="0" hangingPunct="1">
                        <a:lnSpc>
                          <a:spcPct val="100000"/>
                        </a:lnSpc>
                        <a:spcBef>
                          <a:spcPts val="0"/>
                        </a:spcBef>
                        <a:spcAft>
                          <a:spcPts val="600"/>
                        </a:spcAft>
                        <a:buClrTx/>
                        <a:buSzTx/>
                        <a:buFontTx/>
                        <a:buNone/>
                        <a:tabLst/>
                        <a:defRPr/>
                      </a:pPr>
                      <a:r>
                        <a:rPr lang="nb-NO" sz="1100" b="0">
                          <a:solidFill>
                            <a:schemeClr val="tx1"/>
                          </a:solidFill>
                          <a:latin typeface="+mn-lt"/>
                        </a:rPr>
                        <a:t>Digital treffetid UK</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a:spcAft>
                          <a:spcPts val="600"/>
                        </a:spcAft>
                      </a:pPr>
                      <a:r>
                        <a:rPr lang="nb-NO" sz="1100" b="0">
                          <a:solidFill>
                            <a:schemeClr val="tx1"/>
                          </a:solidFill>
                          <a:latin typeface="+mn-lt"/>
                        </a:rPr>
                        <a:t>16. mars</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marL="0" marR="0" lvl="0" indent="0" algn="l" defTabSz="914446" rtl="0" eaLnBrk="1" fontAlgn="auto" latinLnBrk="0" hangingPunct="1">
                        <a:lnSpc>
                          <a:spcPct val="100000"/>
                        </a:lnSpc>
                        <a:spcBef>
                          <a:spcPts val="0"/>
                        </a:spcBef>
                        <a:spcAft>
                          <a:spcPts val="600"/>
                        </a:spcAft>
                        <a:buClrTx/>
                        <a:buSzTx/>
                        <a:buFontTx/>
                        <a:buNone/>
                        <a:tabLst/>
                        <a:defRPr/>
                      </a:pPr>
                      <a:r>
                        <a:rPr lang="nb-NO" sz="1100" b="0">
                          <a:solidFill>
                            <a:schemeClr val="tx1"/>
                          </a:solidFill>
                          <a:latin typeface="+mn-lt"/>
                        </a:rPr>
                        <a:t>Informasjon om rapporten og dens anbefalinger</a:t>
                      </a:r>
                      <a:endParaRPr lang="nb-NO" sz="1100" b="0" dirty="0">
                        <a:solidFill>
                          <a:schemeClr val="tx1"/>
                        </a:solidFill>
                        <a:latin typeface="+mn-lt"/>
                      </a:endParaRPr>
                    </a:p>
                  </a:txBody>
                  <a:tcPr marL="109728" marR="109728" marT="54864" marB="54864">
                    <a:solidFill>
                      <a:schemeClr val="tx2">
                        <a:lumMod val="20000"/>
                        <a:lumOff val="80000"/>
                      </a:schemeClr>
                    </a:solidFill>
                  </a:tcPr>
                </a:tc>
                <a:extLst>
                  <a:ext uri="{0D108BD9-81ED-4DB2-BD59-A6C34878D82A}">
                    <a16:rowId xmlns:a16="http://schemas.microsoft.com/office/drawing/2014/main" val="1556982921"/>
                  </a:ext>
                </a:extLst>
              </a:tr>
              <a:tr h="531149">
                <a:tc>
                  <a:txBody>
                    <a:bodyPr/>
                    <a:lstStyle/>
                    <a:p>
                      <a:pPr>
                        <a:spcAft>
                          <a:spcPts val="600"/>
                        </a:spcAft>
                      </a:pPr>
                      <a:r>
                        <a:rPr lang="nb-NO" sz="1100" b="0">
                          <a:solidFill>
                            <a:schemeClr val="tx1"/>
                          </a:solidFill>
                          <a:latin typeface="+mn-lt"/>
                        </a:rPr>
                        <a:t>Møte i forskningskomiteen</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a:spcAft>
                          <a:spcPts val="600"/>
                        </a:spcAft>
                      </a:pPr>
                      <a:r>
                        <a:rPr lang="nb-NO" sz="1100" b="0">
                          <a:solidFill>
                            <a:schemeClr val="tx1"/>
                          </a:solidFill>
                          <a:latin typeface="+mn-lt"/>
                        </a:rPr>
                        <a:t>27. mars</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marL="0" marR="0" lvl="0" indent="0" algn="l" defTabSz="914446" rtl="0" eaLnBrk="1" fontAlgn="auto" latinLnBrk="0" hangingPunct="1">
                        <a:lnSpc>
                          <a:spcPct val="100000"/>
                        </a:lnSpc>
                        <a:spcBef>
                          <a:spcPts val="0"/>
                        </a:spcBef>
                        <a:spcAft>
                          <a:spcPts val="600"/>
                        </a:spcAft>
                        <a:buClrTx/>
                        <a:buSzTx/>
                        <a:buFontTx/>
                        <a:buNone/>
                        <a:tabLst/>
                        <a:defRPr/>
                      </a:pPr>
                      <a:r>
                        <a:rPr lang="nb-NO" sz="1100" b="0">
                          <a:solidFill>
                            <a:schemeClr val="tx1"/>
                          </a:solidFill>
                          <a:latin typeface="+mn-lt"/>
                        </a:rPr>
                        <a:t>Første diskusjon av rapportens anbefalinger og UiOs oppfølging av disse</a:t>
                      </a:r>
                      <a:endParaRPr lang="nb-NO" sz="1100" b="0" dirty="0">
                        <a:solidFill>
                          <a:schemeClr val="tx1"/>
                        </a:solidFill>
                        <a:latin typeface="+mn-lt"/>
                      </a:endParaRPr>
                    </a:p>
                  </a:txBody>
                  <a:tcPr marL="109728" marR="109728" marT="54864" marB="54864">
                    <a:solidFill>
                      <a:schemeClr val="tx2">
                        <a:lumMod val="20000"/>
                        <a:lumOff val="80000"/>
                      </a:schemeClr>
                    </a:solidFill>
                  </a:tcPr>
                </a:tc>
                <a:extLst>
                  <a:ext uri="{0D108BD9-81ED-4DB2-BD59-A6C34878D82A}">
                    <a16:rowId xmlns:a16="http://schemas.microsoft.com/office/drawing/2014/main" val="3571506230"/>
                  </a:ext>
                </a:extLst>
              </a:tr>
              <a:tr h="531149">
                <a:tc>
                  <a:txBody>
                    <a:bodyPr/>
                    <a:lstStyle/>
                    <a:p>
                      <a:pPr>
                        <a:spcAft>
                          <a:spcPts val="600"/>
                        </a:spcAft>
                      </a:pPr>
                      <a:r>
                        <a:rPr lang="nb-NO" sz="1100" b="0">
                          <a:solidFill>
                            <a:schemeClr val="tx1"/>
                          </a:solidFill>
                          <a:latin typeface="+mn-lt"/>
                        </a:rPr>
                        <a:t>Utdanningskomiteseminar</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a:spcAft>
                          <a:spcPts val="600"/>
                        </a:spcAft>
                      </a:pPr>
                      <a:r>
                        <a:rPr lang="nb-NO" sz="1100" b="0">
                          <a:solidFill>
                            <a:schemeClr val="tx1"/>
                          </a:solidFill>
                          <a:latin typeface="+mn-lt"/>
                        </a:rPr>
                        <a:t>28. – 29. mars</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marL="0" marR="0" lvl="0" indent="0" algn="l" defTabSz="914446" rtl="0" eaLnBrk="1" fontAlgn="auto" latinLnBrk="0" hangingPunct="1">
                        <a:lnSpc>
                          <a:spcPct val="100000"/>
                        </a:lnSpc>
                        <a:spcBef>
                          <a:spcPts val="0"/>
                        </a:spcBef>
                        <a:spcAft>
                          <a:spcPts val="600"/>
                        </a:spcAft>
                        <a:buClrTx/>
                        <a:buSzTx/>
                        <a:buFontTx/>
                        <a:buNone/>
                        <a:tabLst/>
                        <a:defRPr/>
                      </a:pPr>
                      <a:r>
                        <a:rPr lang="nb-NO" sz="1100" b="0">
                          <a:solidFill>
                            <a:schemeClr val="tx1"/>
                          </a:solidFill>
                          <a:latin typeface="+mn-lt"/>
                        </a:rPr>
                        <a:t>Første diskusjon av rapportens anbefalinger og UiOs oppfølging av disse</a:t>
                      </a:r>
                      <a:endParaRPr lang="nb-NO" sz="1100" b="0" dirty="0">
                        <a:solidFill>
                          <a:schemeClr val="tx1"/>
                        </a:solidFill>
                        <a:latin typeface="+mn-lt"/>
                      </a:endParaRPr>
                    </a:p>
                  </a:txBody>
                  <a:tcPr marL="109728" marR="109728" marT="54864" marB="54864">
                    <a:solidFill>
                      <a:schemeClr val="tx2">
                        <a:lumMod val="20000"/>
                        <a:lumOff val="80000"/>
                      </a:schemeClr>
                    </a:solidFill>
                  </a:tcPr>
                </a:tc>
                <a:extLst>
                  <a:ext uri="{0D108BD9-81ED-4DB2-BD59-A6C34878D82A}">
                    <a16:rowId xmlns:a16="http://schemas.microsoft.com/office/drawing/2014/main" val="3468667866"/>
                  </a:ext>
                </a:extLst>
              </a:tr>
              <a:tr h="531149">
                <a:tc>
                  <a:txBody>
                    <a:bodyPr/>
                    <a:lstStyle/>
                    <a:p>
                      <a:pPr>
                        <a:spcAft>
                          <a:spcPts val="600"/>
                        </a:spcAft>
                      </a:pPr>
                      <a:r>
                        <a:rPr lang="nb-NO" sz="1100" b="0">
                          <a:solidFill>
                            <a:schemeClr val="tx1"/>
                          </a:solidFill>
                          <a:latin typeface="+mn-lt"/>
                        </a:rPr>
                        <a:t>Møte i LMU</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a:spcAft>
                          <a:spcPts val="600"/>
                        </a:spcAft>
                      </a:pPr>
                      <a:r>
                        <a:rPr lang="nb-NO" sz="1100" b="0">
                          <a:solidFill>
                            <a:schemeClr val="tx1"/>
                          </a:solidFill>
                          <a:latin typeface="+mn-lt"/>
                        </a:rPr>
                        <a:t>14. april</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marL="0" marR="0" lvl="0" indent="0" algn="l" defTabSz="914446" rtl="0" eaLnBrk="1" fontAlgn="auto" latinLnBrk="0" hangingPunct="1">
                        <a:lnSpc>
                          <a:spcPct val="100000"/>
                        </a:lnSpc>
                        <a:spcBef>
                          <a:spcPts val="0"/>
                        </a:spcBef>
                        <a:spcAft>
                          <a:spcPts val="600"/>
                        </a:spcAft>
                        <a:buClrTx/>
                        <a:buSzTx/>
                        <a:buFontTx/>
                        <a:buNone/>
                        <a:tabLst/>
                        <a:defRPr/>
                      </a:pPr>
                      <a:r>
                        <a:rPr lang="nb-NO" sz="1100" b="0">
                          <a:solidFill>
                            <a:schemeClr val="tx1"/>
                          </a:solidFill>
                          <a:latin typeface="+mn-lt"/>
                        </a:rPr>
                        <a:t>Informasjon om rapporten og dens anbefalinger</a:t>
                      </a:r>
                      <a:endParaRPr lang="nb-NO" sz="1100" b="0" dirty="0">
                        <a:solidFill>
                          <a:schemeClr val="tx1"/>
                        </a:solidFill>
                        <a:latin typeface="+mn-lt"/>
                      </a:endParaRPr>
                    </a:p>
                  </a:txBody>
                  <a:tcPr marL="109728" marR="109728" marT="54864" marB="54864">
                    <a:solidFill>
                      <a:schemeClr val="tx2">
                        <a:lumMod val="20000"/>
                        <a:lumOff val="80000"/>
                      </a:schemeClr>
                    </a:solidFill>
                  </a:tcPr>
                </a:tc>
                <a:extLst>
                  <a:ext uri="{0D108BD9-81ED-4DB2-BD59-A6C34878D82A}">
                    <a16:rowId xmlns:a16="http://schemas.microsoft.com/office/drawing/2014/main" val="2058803971"/>
                  </a:ext>
                </a:extLst>
              </a:tr>
              <a:tr h="519833">
                <a:tc>
                  <a:txBody>
                    <a:bodyPr/>
                    <a:lstStyle/>
                    <a:p>
                      <a:pPr>
                        <a:spcAft>
                          <a:spcPts val="600"/>
                        </a:spcAft>
                      </a:pPr>
                      <a:r>
                        <a:rPr lang="nb-NO" sz="1100" b="1">
                          <a:latin typeface="+mn-lt"/>
                        </a:rPr>
                        <a:t>NOKUTS styre fatter vedtak i saken</a:t>
                      </a:r>
                      <a:endParaRPr lang="nb-NO" sz="1100" b="1" dirty="0">
                        <a:latin typeface="+mn-lt"/>
                      </a:endParaRPr>
                    </a:p>
                  </a:txBody>
                  <a:tcPr marL="109728" marR="109728" marT="54864" marB="54864"/>
                </a:tc>
                <a:tc>
                  <a:txBody>
                    <a:bodyPr/>
                    <a:lstStyle/>
                    <a:p>
                      <a:pPr>
                        <a:spcAft>
                          <a:spcPts val="600"/>
                        </a:spcAft>
                      </a:pPr>
                      <a:r>
                        <a:rPr lang="nb-NO" sz="1100" b="1">
                          <a:latin typeface="+mn-lt"/>
                        </a:rPr>
                        <a:t>20. april 2023</a:t>
                      </a:r>
                      <a:endParaRPr lang="nb-NO" sz="1100" b="1" dirty="0">
                        <a:latin typeface="+mn-lt"/>
                      </a:endParaRPr>
                    </a:p>
                  </a:txBody>
                  <a:tcPr marL="109728" marR="109728" marT="54864" marB="54864"/>
                </a:tc>
                <a:tc>
                  <a:txBody>
                    <a:bodyPr/>
                    <a:lstStyle/>
                    <a:p>
                      <a:pPr>
                        <a:spcAft>
                          <a:spcPts val="600"/>
                        </a:spcAft>
                      </a:pPr>
                      <a:r>
                        <a:rPr lang="nb-NO" sz="1100" b="1">
                          <a:latin typeface="+mn-lt"/>
                        </a:rPr>
                        <a:t>Tilsynsrapporten og vedtaket publiseres på NOKUTs nettsider</a:t>
                      </a:r>
                      <a:endParaRPr lang="nb-NO" sz="1100" b="1" dirty="0">
                        <a:latin typeface="+mn-lt"/>
                      </a:endParaRPr>
                    </a:p>
                  </a:txBody>
                  <a:tcPr marL="109728" marR="109728" marT="54864" marB="54864"/>
                </a:tc>
                <a:extLst>
                  <a:ext uri="{0D108BD9-81ED-4DB2-BD59-A6C34878D82A}">
                    <a16:rowId xmlns:a16="http://schemas.microsoft.com/office/drawing/2014/main" val="1208602495"/>
                  </a:ext>
                </a:extLst>
              </a:tr>
              <a:tr h="519833">
                <a:tc>
                  <a:txBody>
                    <a:bodyPr/>
                    <a:lstStyle/>
                    <a:p>
                      <a:pPr>
                        <a:spcAft>
                          <a:spcPts val="600"/>
                        </a:spcAft>
                      </a:pPr>
                      <a:r>
                        <a:rPr lang="nb-NO" sz="1100" b="0">
                          <a:latin typeface="+mn-lt"/>
                        </a:rPr>
                        <a:t>SADM forbereder styresak</a:t>
                      </a:r>
                      <a:endParaRPr lang="nb-NO" sz="1100" b="0" dirty="0">
                        <a:latin typeface="+mn-lt"/>
                      </a:endParaRPr>
                    </a:p>
                  </a:txBody>
                  <a:tcPr marL="109728" marR="109728" marT="54864" marB="54864"/>
                </a:tc>
                <a:tc>
                  <a:txBody>
                    <a:bodyPr/>
                    <a:lstStyle/>
                    <a:p>
                      <a:pPr>
                        <a:spcAft>
                          <a:spcPts val="600"/>
                        </a:spcAft>
                      </a:pPr>
                      <a:r>
                        <a:rPr lang="nb-NO" sz="1100" b="0">
                          <a:latin typeface="+mn-lt"/>
                        </a:rPr>
                        <a:t>April-juni</a:t>
                      </a:r>
                      <a:endParaRPr lang="nb-NO" sz="1100" b="0" dirty="0">
                        <a:latin typeface="+mn-lt"/>
                      </a:endParaRPr>
                    </a:p>
                  </a:txBody>
                  <a:tcPr marL="109728" marR="109728" marT="54864" marB="54864"/>
                </a:tc>
                <a:tc>
                  <a:txBody>
                    <a:bodyPr/>
                    <a:lstStyle/>
                    <a:p>
                      <a:pPr>
                        <a:spcAft>
                          <a:spcPts val="600"/>
                        </a:spcAft>
                      </a:pPr>
                      <a:endParaRPr lang="nb-NO" sz="1100" b="1" dirty="0">
                        <a:latin typeface="+mn-lt"/>
                      </a:endParaRPr>
                    </a:p>
                  </a:txBody>
                  <a:tcPr marL="109728" marR="109728" marT="54864" marB="54864"/>
                </a:tc>
                <a:extLst>
                  <a:ext uri="{0D108BD9-81ED-4DB2-BD59-A6C34878D82A}">
                    <a16:rowId xmlns:a16="http://schemas.microsoft.com/office/drawing/2014/main" val="3909733232"/>
                  </a:ext>
                </a:extLst>
              </a:tr>
              <a:tr h="519833">
                <a:tc>
                  <a:txBody>
                    <a:bodyPr/>
                    <a:lstStyle/>
                    <a:p>
                      <a:pPr>
                        <a:spcAft>
                          <a:spcPts val="600"/>
                        </a:spcAft>
                      </a:pPr>
                      <a:r>
                        <a:rPr lang="nb-NO" sz="1100" b="1">
                          <a:latin typeface="+mn-lt"/>
                        </a:rPr>
                        <a:t>Møte i universitetsstyret</a:t>
                      </a:r>
                      <a:endParaRPr lang="nb-NO" sz="1100" b="1" dirty="0">
                        <a:latin typeface="+mn-lt"/>
                      </a:endParaRPr>
                    </a:p>
                  </a:txBody>
                  <a:tcPr marL="109728" marR="109728" marT="54864" marB="54864"/>
                </a:tc>
                <a:tc>
                  <a:txBody>
                    <a:bodyPr/>
                    <a:lstStyle/>
                    <a:p>
                      <a:pPr>
                        <a:spcAft>
                          <a:spcPts val="600"/>
                        </a:spcAft>
                      </a:pPr>
                      <a:r>
                        <a:rPr lang="nb-NO" sz="1100" b="1">
                          <a:latin typeface="+mn-lt"/>
                        </a:rPr>
                        <a:t>20. juni</a:t>
                      </a:r>
                      <a:endParaRPr lang="nb-NO" sz="1100" b="1" dirty="0">
                        <a:latin typeface="+mn-lt"/>
                      </a:endParaRPr>
                    </a:p>
                  </a:txBody>
                  <a:tcPr marL="109728" marR="109728" marT="54864" marB="54864"/>
                </a:tc>
                <a:tc>
                  <a:txBody>
                    <a:bodyPr/>
                    <a:lstStyle/>
                    <a:p>
                      <a:pPr>
                        <a:spcAft>
                          <a:spcPts val="600"/>
                        </a:spcAft>
                      </a:pPr>
                      <a:r>
                        <a:rPr lang="nb-NO" sz="1100" b="1" dirty="0">
                          <a:latin typeface="+mn-lt"/>
                        </a:rPr>
                        <a:t>Vedtakssak om justert kvalitetssystem</a:t>
                      </a:r>
                    </a:p>
                  </a:txBody>
                  <a:tcPr marL="109728" marR="109728" marT="54864" marB="54864"/>
                </a:tc>
                <a:extLst>
                  <a:ext uri="{0D108BD9-81ED-4DB2-BD59-A6C34878D82A}">
                    <a16:rowId xmlns:a16="http://schemas.microsoft.com/office/drawing/2014/main" val="2437718312"/>
                  </a:ext>
                </a:extLst>
              </a:tr>
            </a:tbl>
          </a:graphicData>
        </a:graphic>
      </p:graphicFrame>
    </p:spTree>
    <p:extLst>
      <p:ext uri="{BB962C8B-B14F-4D97-AF65-F5344CB8AC3E}">
        <p14:creationId xmlns:p14="http://schemas.microsoft.com/office/powerpoint/2010/main" val="320973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n-NO" dirty="0"/>
              <a:t>Institusjonane sitt ansvar for utdanningskvalitet</a:t>
            </a:r>
          </a:p>
        </p:txBody>
      </p:sp>
      <p:sp>
        <p:nvSpPr>
          <p:cNvPr id="9" name="Content Placeholder 8"/>
          <p:cNvSpPr>
            <a:spLocks noGrp="1"/>
          </p:cNvSpPr>
          <p:nvPr>
            <p:ph sz="quarter" idx="28"/>
          </p:nvPr>
        </p:nvSpPr>
        <p:spPr>
          <a:xfrm>
            <a:off x="364981" y="1118237"/>
            <a:ext cx="11471910" cy="4817312"/>
          </a:xfrm>
        </p:spPr>
        <p:txBody>
          <a:bodyPr/>
          <a:lstStyle/>
          <a:p>
            <a:r>
              <a:rPr lang="nn-NO" sz="1600" dirty="0" smtClean="0"/>
              <a:t>UH-loven </a:t>
            </a:r>
          </a:p>
          <a:p>
            <a:r>
              <a:rPr lang="nn-NO" sz="1600" dirty="0" smtClean="0"/>
              <a:t>§ </a:t>
            </a:r>
            <a:r>
              <a:rPr lang="nn-NO" sz="1600" dirty="0"/>
              <a:t>1-6.Kvalitetssikring</a:t>
            </a:r>
          </a:p>
          <a:p>
            <a:r>
              <a:rPr lang="nn-NO" sz="1600" dirty="0"/>
              <a:t>Universiteter og </a:t>
            </a:r>
            <a:r>
              <a:rPr lang="nn-NO" sz="1600" dirty="0" err="1"/>
              <a:t>høyskoler</a:t>
            </a:r>
            <a:r>
              <a:rPr lang="nn-NO" sz="1600" dirty="0"/>
              <a:t> skal ha et </a:t>
            </a:r>
            <a:r>
              <a:rPr lang="nn-NO" sz="1600" dirty="0" err="1"/>
              <a:t>tilfredsstillende</a:t>
            </a:r>
            <a:r>
              <a:rPr lang="nn-NO" sz="1600" dirty="0"/>
              <a:t> internt system for kvalitetssikring som skal sikre og </a:t>
            </a:r>
            <a:r>
              <a:rPr lang="nn-NO" sz="1600" dirty="0" err="1"/>
              <a:t>videreutvikle</a:t>
            </a:r>
            <a:r>
              <a:rPr lang="nn-NO" sz="1600" dirty="0"/>
              <a:t> kvaliteten i </a:t>
            </a:r>
            <a:r>
              <a:rPr lang="nn-NO" sz="1600" dirty="0" err="1"/>
              <a:t>utdanningen</a:t>
            </a:r>
            <a:r>
              <a:rPr lang="nn-NO" sz="1600" dirty="0"/>
              <a:t>. </a:t>
            </a:r>
            <a:r>
              <a:rPr lang="nn-NO" sz="1600" dirty="0" err="1"/>
              <a:t>Studentevalueringer</a:t>
            </a:r>
            <a:r>
              <a:rPr lang="nn-NO" sz="1600" dirty="0"/>
              <a:t> skal inngå i systemet for kvalitetssikring. </a:t>
            </a:r>
            <a:endParaRPr lang="nn-NO" sz="1600" dirty="0" smtClean="0"/>
          </a:p>
          <a:p>
            <a:r>
              <a:rPr lang="nn-NO" sz="1600" dirty="0" smtClean="0"/>
              <a:t>§ </a:t>
            </a:r>
            <a:r>
              <a:rPr lang="nn-NO" sz="1600" dirty="0"/>
              <a:t>2-1.NOKUTs </a:t>
            </a:r>
            <a:r>
              <a:rPr lang="nn-NO" sz="1600" dirty="0" err="1"/>
              <a:t>oppgaver</a:t>
            </a:r>
            <a:r>
              <a:rPr lang="nn-NO" sz="1600" dirty="0"/>
              <a:t> og myndighet</a:t>
            </a:r>
          </a:p>
          <a:p>
            <a:r>
              <a:rPr lang="nn-NO" sz="1600" dirty="0" smtClean="0"/>
              <a:t>(</a:t>
            </a:r>
            <a:r>
              <a:rPr lang="nn-NO" sz="1600" dirty="0"/>
              <a:t>2) </a:t>
            </a:r>
            <a:r>
              <a:rPr lang="nn-NO" sz="1600" dirty="0">
                <a:solidFill>
                  <a:srgbClr val="FF0000"/>
                </a:solidFill>
              </a:rPr>
              <a:t>Formålet med </a:t>
            </a:r>
            <a:r>
              <a:rPr lang="nn-NO" sz="1600" dirty="0" err="1">
                <a:solidFill>
                  <a:srgbClr val="FF0000"/>
                </a:solidFill>
              </a:rPr>
              <a:t>NOKUTs</a:t>
            </a:r>
            <a:r>
              <a:rPr lang="nn-NO" sz="1600" dirty="0">
                <a:solidFill>
                  <a:srgbClr val="FF0000"/>
                </a:solidFill>
              </a:rPr>
              <a:t> </a:t>
            </a:r>
            <a:r>
              <a:rPr lang="nn-NO" sz="1600" dirty="0" err="1">
                <a:solidFill>
                  <a:srgbClr val="FF0000"/>
                </a:solidFill>
              </a:rPr>
              <a:t>virksomhet</a:t>
            </a:r>
            <a:r>
              <a:rPr lang="nn-NO" sz="1600" dirty="0">
                <a:solidFill>
                  <a:srgbClr val="FF0000"/>
                </a:solidFill>
              </a:rPr>
              <a:t> er å føre tilsyn med kvaliteten i </a:t>
            </a:r>
            <a:r>
              <a:rPr lang="nn-NO" sz="1600" dirty="0" err="1">
                <a:solidFill>
                  <a:srgbClr val="FF0000"/>
                </a:solidFill>
              </a:rPr>
              <a:t>høyere</a:t>
            </a:r>
            <a:r>
              <a:rPr lang="nn-NO" sz="1600" dirty="0">
                <a:solidFill>
                  <a:srgbClr val="FF0000"/>
                </a:solidFill>
              </a:rPr>
              <a:t> utdanning </a:t>
            </a:r>
            <a:r>
              <a:rPr lang="nn-NO" sz="1600" dirty="0"/>
              <a:t>og </a:t>
            </a:r>
            <a:r>
              <a:rPr lang="nn-NO" sz="1600" dirty="0" err="1"/>
              <a:t>fagskoleutdanning</a:t>
            </a:r>
            <a:r>
              <a:rPr lang="nn-NO" sz="1600" dirty="0"/>
              <a:t> </a:t>
            </a:r>
            <a:r>
              <a:rPr lang="nn-NO" sz="1600" dirty="0">
                <a:solidFill>
                  <a:srgbClr val="FF0000"/>
                </a:solidFill>
              </a:rPr>
              <a:t>og stimulere til kvalitetsutvikling som </a:t>
            </a:r>
            <a:r>
              <a:rPr lang="nn-NO" sz="1600" dirty="0" err="1">
                <a:solidFill>
                  <a:srgbClr val="FF0000"/>
                </a:solidFill>
              </a:rPr>
              <a:t>sikrer</a:t>
            </a:r>
            <a:r>
              <a:rPr lang="nn-NO" sz="1600" dirty="0">
                <a:solidFill>
                  <a:srgbClr val="FF0000"/>
                </a:solidFill>
              </a:rPr>
              <a:t> et </a:t>
            </a:r>
            <a:r>
              <a:rPr lang="nn-NO" sz="1600" dirty="0" err="1">
                <a:solidFill>
                  <a:srgbClr val="FF0000"/>
                </a:solidFill>
              </a:rPr>
              <a:t>høyt</a:t>
            </a:r>
            <a:r>
              <a:rPr lang="nn-NO" sz="1600" dirty="0">
                <a:solidFill>
                  <a:srgbClr val="FF0000"/>
                </a:solidFill>
              </a:rPr>
              <a:t> internasjonalt nivå i </a:t>
            </a:r>
            <a:r>
              <a:rPr lang="nn-NO" sz="1600" dirty="0" err="1">
                <a:solidFill>
                  <a:srgbClr val="FF0000"/>
                </a:solidFill>
              </a:rPr>
              <a:t>utdanningstilbudene</a:t>
            </a:r>
            <a:r>
              <a:rPr lang="nn-NO" sz="1600" dirty="0">
                <a:solidFill>
                  <a:srgbClr val="FF0000"/>
                </a:solidFill>
              </a:rPr>
              <a:t> ved </a:t>
            </a:r>
            <a:r>
              <a:rPr lang="nn-NO" sz="1600" dirty="0" err="1">
                <a:solidFill>
                  <a:srgbClr val="FF0000"/>
                </a:solidFill>
              </a:rPr>
              <a:t>institusjonene</a:t>
            </a:r>
            <a:r>
              <a:rPr lang="nn-NO" sz="1600" dirty="0"/>
              <a:t>. </a:t>
            </a:r>
            <a:r>
              <a:rPr lang="nn-NO" sz="1600" dirty="0" err="1"/>
              <a:t>NOKUTs</a:t>
            </a:r>
            <a:r>
              <a:rPr lang="nn-NO" sz="1600" dirty="0"/>
              <a:t> arbeid skal bidra til at samfunnet kan ha tillit til kvaliteten i norsk </a:t>
            </a:r>
            <a:r>
              <a:rPr lang="nn-NO" sz="1600" dirty="0" err="1"/>
              <a:t>høyere</a:t>
            </a:r>
            <a:r>
              <a:rPr lang="nn-NO" sz="1600" dirty="0"/>
              <a:t> utdanning og </a:t>
            </a:r>
            <a:r>
              <a:rPr lang="nn-NO" sz="1600" dirty="0" err="1"/>
              <a:t>fagskoleutdanning</a:t>
            </a:r>
            <a:r>
              <a:rPr lang="nn-NO" sz="1600" dirty="0"/>
              <a:t>. I sitt arbeid skal NOKUT søke å </a:t>
            </a:r>
            <a:r>
              <a:rPr lang="nn-NO" sz="1600" dirty="0" err="1"/>
              <a:t>bistå</a:t>
            </a:r>
            <a:r>
              <a:rPr lang="nn-NO" sz="1600" dirty="0"/>
              <a:t> </a:t>
            </a:r>
            <a:r>
              <a:rPr lang="nn-NO" sz="1600" dirty="0" err="1"/>
              <a:t>institusjonene</a:t>
            </a:r>
            <a:r>
              <a:rPr lang="nn-NO" sz="1600" dirty="0"/>
              <a:t> i </a:t>
            </a:r>
            <a:r>
              <a:rPr lang="nn-NO" sz="1600" dirty="0" err="1"/>
              <a:t>deres</a:t>
            </a:r>
            <a:r>
              <a:rPr lang="nn-NO" sz="1600" dirty="0"/>
              <a:t> utviklingsarbeid.</a:t>
            </a:r>
          </a:p>
          <a:p>
            <a:r>
              <a:rPr lang="nn-NO" sz="1600" dirty="0"/>
              <a:t>(3) </a:t>
            </a:r>
            <a:r>
              <a:rPr lang="nn-NO" sz="1600" dirty="0">
                <a:solidFill>
                  <a:srgbClr val="FF0000"/>
                </a:solidFill>
              </a:rPr>
              <a:t>NOKUT skal akkreditere </a:t>
            </a:r>
            <a:r>
              <a:rPr lang="nn-NO" sz="1600" dirty="0" err="1">
                <a:solidFill>
                  <a:srgbClr val="FF0000"/>
                </a:solidFill>
              </a:rPr>
              <a:t>institusjoner</a:t>
            </a:r>
            <a:r>
              <a:rPr lang="nn-NO" sz="1600" dirty="0">
                <a:solidFill>
                  <a:srgbClr val="FF0000"/>
                </a:solidFill>
              </a:rPr>
              <a:t> og </a:t>
            </a:r>
            <a:r>
              <a:rPr lang="nn-NO" sz="1600" dirty="0" err="1">
                <a:solidFill>
                  <a:srgbClr val="FF0000"/>
                </a:solidFill>
              </a:rPr>
              <a:t>studietilbud</a:t>
            </a:r>
            <a:r>
              <a:rPr lang="nn-NO" sz="1600" dirty="0">
                <a:solidFill>
                  <a:srgbClr val="FF0000"/>
                </a:solidFill>
              </a:rPr>
              <a:t>, føre tilsyn med </a:t>
            </a:r>
            <a:r>
              <a:rPr lang="nn-NO" sz="1600" dirty="0" err="1">
                <a:solidFill>
                  <a:srgbClr val="FF0000"/>
                </a:solidFill>
              </a:rPr>
              <a:t>institusjonenes</a:t>
            </a:r>
            <a:r>
              <a:rPr lang="nn-NO" sz="1600" dirty="0">
                <a:solidFill>
                  <a:srgbClr val="FF0000"/>
                </a:solidFill>
              </a:rPr>
              <a:t> kvalitetsarbeid og føre tilsyn med at </a:t>
            </a:r>
            <a:r>
              <a:rPr lang="nn-NO" sz="1600" dirty="0" err="1">
                <a:solidFill>
                  <a:srgbClr val="FF0000"/>
                </a:solidFill>
              </a:rPr>
              <a:t>institusjoner</a:t>
            </a:r>
            <a:r>
              <a:rPr lang="nn-NO" sz="1600" dirty="0">
                <a:solidFill>
                  <a:srgbClr val="FF0000"/>
                </a:solidFill>
              </a:rPr>
              <a:t> og </a:t>
            </a:r>
            <a:r>
              <a:rPr lang="nn-NO" sz="1600" dirty="0" err="1">
                <a:solidFill>
                  <a:srgbClr val="FF0000"/>
                </a:solidFill>
              </a:rPr>
              <a:t>eksisterende</a:t>
            </a:r>
            <a:r>
              <a:rPr lang="nn-NO" sz="1600" dirty="0">
                <a:solidFill>
                  <a:srgbClr val="FF0000"/>
                </a:solidFill>
              </a:rPr>
              <a:t> </a:t>
            </a:r>
            <a:r>
              <a:rPr lang="nn-NO" sz="1600" dirty="0" err="1">
                <a:solidFill>
                  <a:srgbClr val="FF0000"/>
                </a:solidFill>
              </a:rPr>
              <a:t>studietilbud</a:t>
            </a:r>
            <a:r>
              <a:rPr lang="nn-NO" sz="1600" dirty="0">
                <a:solidFill>
                  <a:srgbClr val="FF0000"/>
                </a:solidFill>
              </a:rPr>
              <a:t> fyller </a:t>
            </a:r>
            <a:r>
              <a:rPr lang="nn-NO" sz="1600" dirty="0" err="1">
                <a:solidFill>
                  <a:srgbClr val="FF0000"/>
                </a:solidFill>
              </a:rPr>
              <a:t>gjeldende</a:t>
            </a:r>
            <a:r>
              <a:rPr lang="nn-NO" sz="1600" dirty="0">
                <a:solidFill>
                  <a:srgbClr val="FF0000"/>
                </a:solidFill>
              </a:rPr>
              <a:t> </a:t>
            </a:r>
            <a:r>
              <a:rPr lang="nn-NO" sz="1600" dirty="0" err="1">
                <a:solidFill>
                  <a:srgbClr val="FF0000"/>
                </a:solidFill>
              </a:rPr>
              <a:t>standarder</a:t>
            </a:r>
            <a:r>
              <a:rPr lang="nn-NO" sz="1600" dirty="0">
                <a:solidFill>
                  <a:srgbClr val="FF0000"/>
                </a:solidFill>
              </a:rPr>
              <a:t> og kriterier for </a:t>
            </a:r>
            <a:r>
              <a:rPr lang="nn-NO" sz="1600" dirty="0" err="1" smtClean="0">
                <a:solidFill>
                  <a:srgbClr val="FF0000"/>
                </a:solidFill>
              </a:rPr>
              <a:t>akkreditering</a:t>
            </a:r>
            <a:r>
              <a:rPr lang="nn-NO" sz="1600" dirty="0" smtClean="0">
                <a:solidFill>
                  <a:srgbClr val="FF0000"/>
                </a:solidFill>
              </a:rPr>
              <a:t>…. </a:t>
            </a:r>
            <a:endParaRPr lang="nn-NO" sz="1600" dirty="0">
              <a:solidFill>
                <a:srgbClr val="FF0000"/>
              </a:solidFill>
            </a:endParaRPr>
          </a:p>
          <a:p>
            <a:endParaRPr lang="nn-NO" sz="1600" dirty="0" smtClean="0"/>
          </a:p>
          <a:p>
            <a:r>
              <a:rPr lang="nn-NO" sz="1600" dirty="0" smtClean="0"/>
              <a:t>Grunnlaget </a:t>
            </a:r>
            <a:r>
              <a:rPr lang="nn-NO" sz="1600" dirty="0"/>
              <a:t>for å vurdere kvaliteten i utdanningane ligg i dei nasjonale krava i forskrifter frå Kunnskapsdepartementet og NOKUT og institusjonane sine eigne strategiar og regelverk for utdanningskvalitet.</a:t>
            </a:r>
          </a:p>
          <a:p>
            <a:endParaRPr lang="nb-NO" dirty="0"/>
          </a:p>
        </p:txBody>
      </p:sp>
      <p:sp>
        <p:nvSpPr>
          <p:cNvPr id="2" name="Footer Placeholder 1"/>
          <p:cNvSpPr>
            <a:spLocks noGrp="1"/>
          </p:cNvSpPr>
          <p:nvPr>
            <p:ph type="ftr" sz="quarter" idx="3"/>
          </p:nvPr>
        </p:nvSpPr>
        <p:spPr/>
        <p:txBody>
          <a:bodyPr/>
          <a:lstStyle/>
          <a:p>
            <a:endParaRPr lang="nb-NO" dirty="0"/>
          </a:p>
        </p:txBody>
      </p:sp>
      <p:sp>
        <p:nvSpPr>
          <p:cNvPr id="3" name="Slide Number Placeholder 2"/>
          <p:cNvSpPr>
            <a:spLocks noGrp="1"/>
          </p:cNvSpPr>
          <p:nvPr>
            <p:ph type="sldNum" sz="quarter" idx="12"/>
          </p:nvPr>
        </p:nvSpPr>
        <p:spPr/>
        <p:txBody>
          <a:bodyPr/>
          <a:lstStyle/>
          <a:p>
            <a:r>
              <a:rPr lang="en-US" smtClean="0"/>
              <a:t>Side </a:t>
            </a:r>
            <a:fld id="{5251F420-7306-4E7C-A79E-F31A38F7D392}" type="slidenum">
              <a:rPr lang="en-US" smtClean="0"/>
              <a:pPr/>
              <a:t>2</a:t>
            </a:fld>
            <a:endParaRPr lang="en-US" dirty="0"/>
          </a:p>
        </p:txBody>
      </p:sp>
    </p:spTree>
    <p:extLst>
      <p:ext uri="{BB962C8B-B14F-4D97-AF65-F5344CB8AC3E}">
        <p14:creationId xmlns:p14="http://schemas.microsoft.com/office/powerpoint/2010/main" val="1159255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endParaRPr lang="nb-NO" dirty="0"/>
          </a:p>
        </p:txBody>
      </p:sp>
      <p:sp>
        <p:nvSpPr>
          <p:cNvPr id="4" name="Title 3"/>
          <p:cNvSpPr>
            <a:spLocks noGrp="1"/>
          </p:cNvSpPr>
          <p:nvPr>
            <p:ph type="title"/>
          </p:nvPr>
        </p:nvSpPr>
        <p:spPr/>
        <p:txBody>
          <a:bodyPr/>
          <a:lstStyle/>
          <a:p>
            <a:r>
              <a:rPr lang="nb-NO" dirty="0" smtClean="0"/>
              <a:t>Kvalitetssystemet til UiO</a:t>
            </a:r>
            <a:endParaRPr lang="nb-NO" dirty="0"/>
          </a:p>
        </p:txBody>
      </p:sp>
      <p:sp>
        <p:nvSpPr>
          <p:cNvPr id="5" name="Content Placeholder 4"/>
          <p:cNvSpPr>
            <a:spLocks noGrp="1"/>
          </p:cNvSpPr>
          <p:nvPr>
            <p:ph sz="quarter" idx="28"/>
          </p:nvPr>
        </p:nvSpPr>
        <p:spPr>
          <a:xfrm>
            <a:off x="360044" y="1082725"/>
            <a:ext cx="11471910" cy="5010343"/>
          </a:xfrm>
        </p:spPr>
        <p:txBody>
          <a:bodyPr/>
          <a:lstStyle/>
          <a:p>
            <a:r>
              <a:rPr lang="nb-NO" dirty="0" smtClean="0"/>
              <a:t>UiOs kvalitetssystem: </a:t>
            </a:r>
            <a:r>
              <a:rPr lang="nb-NO" dirty="0">
                <a:hlinkClick r:id="rId3"/>
              </a:rPr>
              <a:t>https://www.uio.no/om/regelverk/studier/kvalitetssystem/</a:t>
            </a:r>
            <a:endParaRPr lang="nb-NO" dirty="0"/>
          </a:p>
          <a:p>
            <a:r>
              <a:rPr lang="nb-NO" dirty="0" smtClean="0"/>
              <a:t>MN-rutiner</a:t>
            </a:r>
            <a:r>
              <a:rPr lang="nb-NO" dirty="0"/>
              <a:t>: </a:t>
            </a:r>
            <a:r>
              <a:rPr lang="nb-NO" dirty="0">
                <a:hlinkClick r:id="rId4"/>
              </a:rPr>
              <a:t>https://www.uio.no/for-ansatte/arbeidsstotte/sta/kvalitetssystem/mn</a:t>
            </a:r>
            <a:r>
              <a:rPr lang="nb-NO" dirty="0" smtClean="0">
                <a:hlinkClick r:id="rId4"/>
              </a:rPr>
              <a:t>/</a:t>
            </a:r>
            <a:r>
              <a:rPr lang="nb-NO" dirty="0" smtClean="0"/>
              <a:t> </a:t>
            </a:r>
          </a:p>
          <a:p>
            <a:pPr marL="0" indent="0"/>
            <a:endParaRPr lang="nb-NO" dirty="0" smtClean="0"/>
          </a:p>
          <a:p>
            <a:r>
              <a:rPr lang="nb-NO" dirty="0"/>
              <a:t>Kvalitetssystemet angir de felles rammene for kvalitetsarbeidet ved UiO. Kvalitetssystemet består av en </a:t>
            </a:r>
            <a:r>
              <a:rPr lang="nb-NO" dirty="0">
                <a:hlinkClick r:id="rId5"/>
              </a:rPr>
              <a:t>felles systembeskrivelse </a:t>
            </a:r>
            <a:r>
              <a:rPr lang="nb-NO" dirty="0"/>
              <a:t>og rutiner på UiO-, fakultets- og instituttnivå. </a:t>
            </a:r>
          </a:p>
          <a:p>
            <a:endParaRPr lang="nb-NO" sz="1800" dirty="0"/>
          </a:p>
          <a:p>
            <a:r>
              <a:rPr lang="nb-NO" dirty="0"/>
              <a:t>Med jevne mellomrom vil studenter og </a:t>
            </a:r>
            <a:r>
              <a:rPr lang="nb-NO" dirty="0" err="1"/>
              <a:t>ph.d</a:t>
            </a:r>
            <a:r>
              <a:rPr lang="nb-NO" dirty="0"/>
              <a:t>.-kandidater bli bedt om å gi tilbakemeldinger på emner og program. Slike evalueringer inngår i UiOs systematiske arbeid for å gjøre utdanningene bedre for nåværende og framtidige studenter og </a:t>
            </a:r>
            <a:r>
              <a:rPr lang="nb-NO" dirty="0" err="1"/>
              <a:t>ph.d</a:t>
            </a:r>
            <a:r>
              <a:rPr lang="nb-NO" dirty="0"/>
              <a:t>.-kandidater.</a:t>
            </a:r>
          </a:p>
        </p:txBody>
      </p:sp>
      <p:sp>
        <p:nvSpPr>
          <p:cNvPr id="6" name="Slide Number Placeholder 5"/>
          <p:cNvSpPr>
            <a:spLocks noGrp="1"/>
          </p:cNvSpPr>
          <p:nvPr>
            <p:ph type="sldNum" sz="quarter" idx="12"/>
          </p:nvPr>
        </p:nvSpPr>
        <p:spPr/>
        <p:txBody>
          <a:bodyPr/>
          <a:lstStyle/>
          <a:p>
            <a:r>
              <a:rPr lang="en-US" smtClean="0"/>
              <a:t>Side </a:t>
            </a:r>
            <a:fld id="{5251F420-7306-4E7C-A79E-F31A38F7D392}" type="slidenum">
              <a:rPr lang="en-US" smtClean="0"/>
              <a:pPr/>
              <a:t>3</a:t>
            </a:fld>
            <a:endParaRPr lang="en-US" dirty="0"/>
          </a:p>
        </p:txBody>
      </p:sp>
    </p:spTree>
    <p:extLst>
      <p:ext uri="{BB962C8B-B14F-4D97-AF65-F5344CB8AC3E}">
        <p14:creationId xmlns:p14="http://schemas.microsoft.com/office/powerpoint/2010/main" val="1475475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6E3289FF-5E5E-74D8-6A9A-5C42560EC37C}"/>
              </a:ext>
            </a:extLst>
          </p:cNvPr>
          <p:cNvPicPr>
            <a:picLocks noChangeAspect="1"/>
          </p:cNvPicPr>
          <p:nvPr/>
        </p:nvPicPr>
        <p:blipFill>
          <a:blip r:embed="rId3"/>
          <a:stretch>
            <a:fillRect/>
          </a:stretch>
        </p:blipFill>
        <p:spPr>
          <a:xfrm>
            <a:off x="304800" y="448751"/>
            <a:ext cx="11019500" cy="6170418"/>
          </a:xfrm>
          <a:prstGeom prst="rect">
            <a:avLst/>
          </a:prstGeom>
        </p:spPr>
      </p:pic>
    </p:spTree>
    <p:extLst>
      <p:ext uri="{BB962C8B-B14F-4D97-AF65-F5344CB8AC3E}">
        <p14:creationId xmlns:p14="http://schemas.microsoft.com/office/powerpoint/2010/main" val="168550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p:cNvGraphicFramePr>
            <a:graphicFrameLocks noGrp="1"/>
          </p:cNvGraphicFramePr>
          <p:nvPr>
            <p:ph idx="1"/>
            <p:extLst/>
          </p:nvPr>
        </p:nvGraphicFramePr>
        <p:xfrm>
          <a:off x="1" y="4070"/>
          <a:ext cx="12121116" cy="6853928"/>
        </p:xfrm>
        <a:graphic>
          <a:graphicData uri="http://schemas.openxmlformats.org/drawingml/2006/table">
            <a:tbl>
              <a:tblPr firstRow="1" bandRow="1">
                <a:tableStyleId>{5C22544A-7EE6-4342-B048-85BDC9FD1C3A}</a:tableStyleId>
              </a:tblPr>
              <a:tblGrid>
                <a:gridCol w="4687301">
                  <a:extLst>
                    <a:ext uri="{9D8B030D-6E8A-4147-A177-3AD203B41FA5}">
                      <a16:colId xmlns:a16="http://schemas.microsoft.com/office/drawing/2014/main" val="3871478400"/>
                    </a:ext>
                  </a:extLst>
                </a:gridCol>
                <a:gridCol w="1930393">
                  <a:extLst>
                    <a:ext uri="{9D8B030D-6E8A-4147-A177-3AD203B41FA5}">
                      <a16:colId xmlns:a16="http://schemas.microsoft.com/office/drawing/2014/main" val="4070544888"/>
                    </a:ext>
                  </a:extLst>
                </a:gridCol>
                <a:gridCol w="5503422">
                  <a:extLst>
                    <a:ext uri="{9D8B030D-6E8A-4147-A177-3AD203B41FA5}">
                      <a16:colId xmlns:a16="http://schemas.microsoft.com/office/drawing/2014/main" val="2409314487"/>
                    </a:ext>
                  </a:extLst>
                </a:gridCol>
              </a:tblGrid>
              <a:tr h="341145">
                <a:tc>
                  <a:txBody>
                    <a:bodyPr/>
                    <a:lstStyle/>
                    <a:p>
                      <a:pPr>
                        <a:spcAft>
                          <a:spcPts val="600"/>
                        </a:spcAft>
                      </a:pPr>
                      <a:r>
                        <a:rPr lang="nb-NO" sz="1100"/>
                        <a:t>Aktivitet</a:t>
                      </a:r>
                    </a:p>
                  </a:txBody>
                  <a:tcPr marL="109728" marR="109728" marT="54864" marB="54864"/>
                </a:tc>
                <a:tc>
                  <a:txBody>
                    <a:bodyPr/>
                    <a:lstStyle/>
                    <a:p>
                      <a:pPr>
                        <a:spcAft>
                          <a:spcPts val="600"/>
                        </a:spcAft>
                      </a:pPr>
                      <a:r>
                        <a:rPr lang="nb-NO" sz="1100"/>
                        <a:t>Dato</a:t>
                      </a:r>
                    </a:p>
                  </a:txBody>
                  <a:tcPr marL="109728" marR="109728" marT="54864" marB="54864"/>
                </a:tc>
                <a:tc>
                  <a:txBody>
                    <a:bodyPr/>
                    <a:lstStyle/>
                    <a:p>
                      <a:pPr>
                        <a:spcAft>
                          <a:spcPts val="600"/>
                        </a:spcAft>
                      </a:pPr>
                      <a:r>
                        <a:rPr lang="nb-NO" sz="1100"/>
                        <a:t>Kommentar</a:t>
                      </a:r>
                      <a:endParaRPr lang="nb-NO" sz="1100" dirty="0"/>
                    </a:p>
                  </a:txBody>
                  <a:tcPr marL="109728" marR="109728" marT="54864" marB="54864"/>
                </a:tc>
                <a:extLst>
                  <a:ext uri="{0D108BD9-81ED-4DB2-BD59-A6C34878D82A}">
                    <a16:rowId xmlns:a16="http://schemas.microsoft.com/office/drawing/2014/main" val="3507390018"/>
                  </a:ext>
                </a:extLst>
              </a:tr>
              <a:tr h="341145">
                <a:tc>
                  <a:txBody>
                    <a:bodyPr/>
                    <a:lstStyle/>
                    <a:p>
                      <a:pPr>
                        <a:spcAft>
                          <a:spcPts val="600"/>
                        </a:spcAft>
                      </a:pPr>
                      <a:r>
                        <a:rPr lang="nb-NO" sz="1100" b="1">
                          <a:solidFill>
                            <a:schemeClr val="bg1">
                              <a:lumMod val="50000"/>
                            </a:schemeClr>
                          </a:solidFill>
                          <a:latin typeface="+mn-lt"/>
                        </a:rPr>
                        <a:t>UiO</a:t>
                      </a:r>
                      <a:r>
                        <a:rPr lang="nb-NO" sz="1100" b="1" baseline="0">
                          <a:solidFill>
                            <a:schemeClr val="bg1">
                              <a:lumMod val="50000"/>
                            </a:schemeClr>
                          </a:solidFill>
                          <a:latin typeface="+mn-lt"/>
                        </a:rPr>
                        <a:t> leverer dokumentasjon til NOKUT</a:t>
                      </a:r>
                      <a:endParaRPr lang="nb-NO" sz="1100" b="1" dirty="0">
                        <a:solidFill>
                          <a:schemeClr val="bg1">
                            <a:lumMod val="50000"/>
                          </a:schemeClr>
                        </a:solidFill>
                        <a:latin typeface="+mn-lt"/>
                      </a:endParaRPr>
                    </a:p>
                  </a:txBody>
                  <a:tcPr marL="109728" marR="109728" marT="54864" marB="54864">
                    <a:solidFill>
                      <a:schemeClr val="bg1">
                        <a:lumMod val="85000"/>
                      </a:schemeClr>
                    </a:solidFill>
                  </a:tcPr>
                </a:tc>
                <a:tc>
                  <a:txBody>
                    <a:bodyPr/>
                    <a:lstStyle/>
                    <a:p>
                      <a:pPr>
                        <a:spcAft>
                          <a:spcPts val="600"/>
                        </a:spcAft>
                      </a:pPr>
                      <a:r>
                        <a:rPr lang="nb-NO" sz="1100" b="1">
                          <a:solidFill>
                            <a:schemeClr val="bg1">
                              <a:lumMod val="50000"/>
                            </a:schemeClr>
                          </a:solidFill>
                          <a:latin typeface="+mn-lt"/>
                        </a:rPr>
                        <a:t>15. september</a:t>
                      </a:r>
                      <a:endParaRPr lang="nb-NO" sz="1100" b="1" dirty="0">
                        <a:solidFill>
                          <a:schemeClr val="bg1">
                            <a:lumMod val="50000"/>
                          </a:schemeClr>
                        </a:solidFill>
                        <a:latin typeface="+mn-lt"/>
                      </a:endParaRPr>
                    </a:p>
                  </a:txBody>
                  <a:tcPr marL="109728" marR="109728" marT="54864" marB="54864">
                    <a:solidFill>
                      <a:schemeClr val="bg1">
                        <a:lumMod val="85000"/>
                      </a:schemeClr>
                    </a:solidFill>
                  </a:tcPr>
                </a:tc>
                <a:tc>
                  <a:txBody>
                    <a:bodyPr/>
                    <a:lstStyle/>
                    <a:p>
                      <a:pPr>
                        <a:spcAft>
                          <a:spcPts val="600"/>
                        </a:spcAft>
                      </a:pPr>
                      <a:endParaRPr lang="nb-NO" sz="1100" b="1" dirty="0">
                        <a:solidFill>
                          <a:schemeClr val="bg1">
                            <a:lumMod val="50000"/>
                          </a:schemeClr>
                        </a:solidFill>
                        <a:latin typeface="+mn-lt"/>
                      </a:endParaRPr>
                    </a:p>
                  </a:txBody>
                  <a:tcPr marL="109728" marR="109728" marT="54864" marB="54864">
                    <a:solidFill>
                      <a:schemeClr val="bg1">
                        <a:lumMod val="85000"/>
                      </a:schemeClr>
                    </a:solidFill>
                  </a:tcPr>
                </a:tc>
                <a:extLst>
                  <a:ext uri="{0D108BD9-81ED-4DB2-BD59-A6C34878D82A}">
                    <a16:rowId xmlns:a16="http://schemas.microsoft.com/office/drawing/2014/main" val="579506206"/>
                  </a:ext>
                </a:extLst>
              </a:tr>
              <a:tr h="341145">
                <a:tc>
                  <a:txBody>
                    <a:bodyPr/>
                    <a:lstStyle/>
                    <a:p>
                      <a:pPr>
                        <a:spcAft>
                          <a:spcPts val="600"/>
                        </a:spcAft>
                      </a:pPr>
                      <a:r>
                        <a:rPr lang="nb-NO" sz="1100" b="1">
                          <a:solidFill>
                            <a:schemeClr val="bg1">
                              <a:lumMod val="50000"/>
                            </a:schemeClr>
                          </a:solidFill>
                          <a:latin typeface="+mn-lt"/>
                        </a:rPr>
                        <a:t>Institusjonsbesøk</a:t>
                      </a:r>
                      <a:endParaRPr lang="nb-NO" sz="1100" b="1" dirty="0">
                        <a:solidFill>
                          <a:schemeClr val="bg1">
                            <a:lumMod val="50000"/>
                          </a:schemeClr>
                        </a:solidFill>
                        <a:latin typeface="+mn-lt"/>
                      </a:endParaRPr>
                    </a:p>
                  </a:txBody>
                  <a:tcPr marL="109728" marR="109728" marT="54864" marB="54864">
                    <a:solidFill>
                      <a:schemeClr val="bg1">
                        <a:lumMod val="85000"/>
                      </a:schemeClr>
                    </a:solidFill>
                  </a:tcPr>
                </a:tc>
                <a:tc>
                  <a:txBody>
                    <a:bodyPr/>
                    <a:lstStyle/>
                    <a:p>
                      <a:pPr>
                        <a:spcAft>
                          <a:spcPts val="600"/>
                        </a:spcAft>
                      </a:pPr>
                      <a:r>
                        <a:rPr lang="nb-NO" sz="1100" b="1">
                          <a:solidFill>
                            <a:schemeClr val="bg1">
                              <a:lumMod val="50000"/>
                            </a:schemeClr>
                          </a:solidFill>
                          <a:latin typeface="+mn-lt"/>
                        </a:rPr>
                        <a:t>29. nov – 1. des</a:t>
                      </a:r>
                      <a:endParaRPr lang="nb-NO" sz="1100" b="1" dirty="0">
                        <a:solidFill>
                          <a:schemeClr val="bg1">
                            <a:lumMod val="50000"/>
                          </a:schemeClr>
                        </a:solidFill>
                        <a:latin typeface="+mn-lt"/>
                      </a:endParaRPr>
                    </a:p>
                  </a:txBody>
                  <a:tcPr marL="109728" marR="109728" marT="54864" marB="54864">
                    <a:solidFill>
                      <a:schemeClr val="bg1">
                        <a:lumMod val="85000"/>
                      </a:schemeClr>
                    </a:solidFill>
                  </a:tcPr>
                </a:tc>
                <a:tc>
                  <a:txBody>
                    <a:bodyPr/>
                    <a:lstStyle/>
                    <a:p>
                      <a:pPr>
                        <a:spcAft>
                          <a:spcPts val="600"/>
                        </a:spcAft>
                      </a:pPr>
                      <a:endParaRPr lang="nb-NO" sz="1100" b="1" dirty="0">
                        <a:solidFill>
                          <a:schemeClr val="bg1">
                            <a:lumMod val="50000"/>
                          </a:schemeClr>
                        </a:solidFill>
                        <a:latin typeface="+mn-lt"/>
                      </a:endParaRPr>
                    </a:p>
                  </a:txBody>
                  <a:tcPr marL="109728" marR="109728" marT="54864" marB="54864">
                    <a:solidFill>
                      <a:schemeClr val="bg1">
                        <a:lumMod val="85000"/>
                      </a:schemeClr>
                    </a:solidFill>
                  </a:tcPr>
                </a:tc>
                <a:extLst>
                  <a:ext uri="{0D108BD9-81ED-4DB2-BD59-A6C34878D82A}">
                    <a16:rowId xmlns:a16="http://schemas.microsoft.com/office/drawing/2014/main" val="1037176053"/>
                  </a:ext>
                </a:extLst>
              </a:tr>
              <a:tr h="458388">
                <a:tc>
                  <a:txBody>
                    <a:bodyPr/>
                    <a:lstStyle/>
                    <a:p>
                      <a:pPr>
                        <a:spcAft>
                          <a:spcPts val="600"/>
                        </a:spcAft>
                      </a:pPr>
                      <a:r>
                        <a:rPr lang="nb-NO" sz="1100">
                          <a:solidFill>
                            <a:schemeClr val="bg1">
                              <a:lumMod val="50000"/>
                            </a:schemeClr>
                          </a:solidFill>
                          <a:latin typeface="+mn-lt"/>
                        </a:rPr>
                        <a:t>Foreløpig innstilling</a:t>
                      </a:r>
                      <a:r>
                        <a:rPr lang="nb-NO" sz="1100" baseline="0">
                          <a:solidFill>
                            <a:schemeClr val="bg1">
                              <a:lumMod val="50000"/>
                            </a:schemeClr>
                          </a:solidFill>
                          <a:latin typeface="+mn-lt"/>
                        </a:rPr>
                        <a:t> fra sakkyndig komite</a:t>
                      </a:r>
                      <a:endParaRPr lang="nb-NO" sz="1100" dirty="0">
                        <a:solidFill>
                          <a:schemeClr val="bg1">
                            <a:lumMod val="50000"/>
                          </a:schemeClr>
                        </a:solidFill>
                        <a:latin typeface="+mn-lt"/>
                      </a:endParaRPr>
                    </a:p>
                  </a:txBody>
                  <a:tcPr marL="109728" marR="109728" marT="54864" marB="54864">
                    <a:solidFill>
                      <a:schemeClr val="bg1">
                        <a:lumMod val="85000"/>
                      </a:schemeClr>
                    </a:solidFill>
                  </a:tcPr>
                </a:tc>
                <a:tc>
                  <a:txBody>
                    <a:bodyPr/>
                    <a:lstStyle/>
                    <a:p>
                      <a:pPr>
                        <a:spcAft>
                          <a:spcPts val="600"/>
                        </a:spcAft>
                      </a:pPr>
                      <a:r>
                        <a:rPr lang="nb-NO" sz="1100">
                          <a:solidFill>
                            <a:schemeClr val="bg1">
                              <a:lumMod val="50000"/>
                            </a:schemeClr>
                          </a:solidFill>
                          <a:latin typeface="+mn-lt"/>
                        </a:rPr>
                        <a:t>1. februar 2023</a:t>
                      </a:r>
                      <a:endParaRPr lang="nb-NO" sz="1100" dirty="0">
                        <a:solidFill>
                          <a:schemeClr val="bg1">
                            <a:lumMod val="50000"/>
                          </a:schemeClr>
                        </a:solidFill>
                        <a:latin typeface="+mn-lt"/>
                      </a:endParaRPr>
                    </a:p>
                  </a:txBody>
                  <a:tcPr marL="109728" marR="109728" marT="54864" marB="54864">
                    <a:solidFill>
                      <a:schemeClr val="bg1">
                        <a:lumMod val="85000"/>
                      </a:schemeClr>
                    </a:solidFill>
                  </a:tcPr>
                </a:tc>
                <a:tc>
                  <a:txBody>
                    <a:bodyPr/>
                    <a:lstStyle/>
                    <a:p>
                      <a:pPr>
                        <a:spcAft>
                          <a:spcPts val="600"/>
                        </a:spcAft>
                      </a:pPr>
                      <a:r>
                        <a:rPr lang="nb-NO" sz="1100">
                          <a:solidFill>
                            <a:schemeClr val="bg1">
                              <a:lumMod val="50000"/>
                            </a:schemeClr>
                          </a:solidFill>
                          <a:latin typeface="+mn-lt"/>
                        </a:rPr>
                        <a:t>UiO mottok komiteens forslag til innstilling </a:t>
                      </a:r>
                      <a:r>
                        <a:rPr lang="nb-NO" sz="1100" baseline="0">
                          <a:solidFill>
                            <a:schemeClr val="bg1">
                              <a:lumMod val="50000"/>
                            </a:schemeClr>
                          </a:solidFill>
                          <a:latin typeface="+mn-lt"/>
                        </a:rPr>
                        <a:t>for kontroll av ev. faktiske feil</a:t>
                      </a:r>
                      <a:endParaRPr lang="nb-NO" sz="1100" dirty="0">
                        <a:solidFill>
                          <a:schemeClr val="bg1">
                            <a:lumMod val="50000"/>
                          </a:schemeClr>
                        </a:solidFill>
                        <a:latin typeface="+mn-lt"/>
                      </a:endParaRPr>
                    </a:p>
                  </a:txBody>
                  <a:tcPr marL="109728" marR="109728" marT="54864" marB="54864">
                    <a:solidFill>
                      <a:schemeClr val="bg1">
                        <a:lumMod val="85000"/>
                      </a:schemeClr>
                    </a:solidFill>
                  </a:tcPr>
                </a:tc>
                <a:extLst>
                  <a:ext uri="{0D108BD9-81ED-4DB2-BD59-A6C34878D82A}">
                    <a16:rowId xmlns:a16="http://schemas.microsoft.com/office/drawing/2014/main" val="2511455047"/>
                  </a:ext>
                </a:extLst>
              </a:tr>
              <a:tr h="458388">
                <a:tc>
                  <a:txBody>
                    <a:bodyPr/>
                    <a:lstStyle/>
                    <a:p>
                      <a:pPr marL="0" marR="0" lvl="0" indent="0" algn="l" defTabSz="362925" rtl="0" eaLnBrk="1" fontAlgn="auto" latinLnBrk="0" hangingPunct="1">
                        <a:lnSpc>
                          <a:spcPct val="100000"/>
                        </a:lnSpc>
                        <a:spcBef>
                          <a:spcPts val="0"/>
                        </a:spcBef>
                        <a:spcAft>
                          <a:spcPts val="600"/>
                        </a:spcAft>
                        <a:buClrTx/>
                        <a:buSzTx/>
                        <a:buFontTx/>
                        <a:buNone/>
                        <a:tabLst/>
                        <a:defRPr/>
                      </a:pPr>
                      <a:r>
                        <a:rPr lang="nb-NO" sz="1100" b="1">
                          <a:solidFill>
                            <a:schemeClr val="tx1"/>
                          </a:solidFill>
                          <a:latin typeface="+mn-lt"/>
                        </a:rPr>
                        <a:t>Endelig</a:t>
                      </a:r>
                      <a:r>
                        <a:rPr lang="nb-NO" sz="1100" b="1" baseline="0">
                          <a:solidFill>
                            <a:schemeClr val="tx1"/>
                          </a:solidFill>
                          <a:latin typeface="+mn-lt"/>
                        </a:rPr>
                        <a:t> i</a:t>
                      </a:r>
                      <a:r>
                        <a:rPr lang="nb-NO" sz="1100" b="1">
                          <a:solidFill>
                            <a:schemeClr val="tx1"/>
                          </a:solidFill>
                          <a:latin typeface="+mn-lt"/>
                        </a:rPr>
                        <a:t>nnstilling</a:t>
                      </a:r>
                      <a:r>
                        <a:rPr lang="nb-NO" sz="1100" b="1" baseline="0">
                          <a:solidFill>
                            <a:schemeClr val="tx1"/>
                          </a:solidFill>
                          <a:latin typeface="+mn-lt"/>
                        </a:rPr>
                        <a:t> fra sakkyndig komite</a:t>
                      </a:r>
                      <a:endParaRPr lang="nb-NO" sz="1100" b="1" dirty="0">
                        <a:solidFill>
                          <a:schemeClr val="tx1"/>
                        </a:solidFill>
                        <a:latin typeface="+mn-lt"/>
                      </a:endParaRPr>
                    </a:p>
                  </a:txBody>
                  <a:tcPr marL="109728" marR="109728" marT="54864" marB="54864">
                    <a:solidFill>
                      <a:schemeClr val="tx2">
                        <a:lumMod val="20000"/>
                        <a:lumOff val="80000"/>
                      </a:schemeClr>
                    </a:solidFill>
                  </a:tcPr>
                </a:tc>
                <a:tc>
                  <a:txBody>
                    <a:bodyPr/>
                    <a:lstStyle/>
                    <a:p>
                      <a:pPr>
                        <a:spcAft>
                          <a:spcPts val="600"/>
                        </a:spcAft>
                      </a:pPr>
                      <a:r>
                        <a:rPr lang="nb-NO" sz="1100" b="1">
                          <a:solidFill>
                            <a:schemeClr val="tx1"/>
                          </a:solidFill>
                          <a:latin typeface="+mn-lt"/>
                        </a:rPr>
                        <a:t>27. februar 2023</a:t>
                      </a:r>
                      <a:endParaRPr lang="nb-NO" sz="1100" b="1" dirty="0">
                        <a:solidFill>
                          <a:schemeClr val="tx1"/>
                        </a:solidFill>
                        <a:latin typeface="+mn-lt"/>
                      </a:endParaRPr>
                    </a:p>
                  </a:txBody>
                  <a:tcPr marL="109728" marR="109728" marT="54864" marB="54864">
                    <a:solidFill>
                      <a:schemeClr val="tx2">
                        <a:lumMod val="20000"/>
                        <a:lumOff val="80000"/>
                      </a:schemeClr>
                    </a:solidFill>
                  </a:tcPr>
                </a:tc>
                <a:tc>
                  <a:txBody>
                    <a:bodyPr/>
                    <a:lstStyle/>
                    <a:p>
                      <a:pPr>
                        <a:spcAft>
                          <a:spcPts val="600"/>
                        </a:spcAft>
                      </a:pPr>
                      <a:r>
                        <a:rPr lang="nb-NO" sz="1100" b="1">
                          <a:solidFill>
                            <a:schemeClr val="tx1"/>
                          </a:solidFill>
                          <a:latin typeface="+mn-lt"/>
                        </a:rPr>
                        <a:t>UiO mottar komiteens</a:t>
                      </a:r>
                      <a:r>
                        <a:rPr lang="nb-NO" sz="1100" b="1" baseline="0">
                          <a:solidFill>
                            <a:schemeClr val="tx1"/>
                          </a:solidFill>
                          <a:latin typeface="+mn-lt"/>
                        </a:rPr>
                        <a:t> ferdige </a:t>
                      </a:r>
                      <a:r>
                        <a:rPr lang="nb-NO" sz="1100" b="1">
                          <a:solidFill>
                            <a:schemeClr val="tx1"/>
                          </a:solidFill>
                          <a:latin typeface="+mn-lt"/>
                        </a:rPr>
                        <a:t>innstilling med frist på fire uker til å uttale seg</a:t>
                      </a:r>
                      <a:endParaRPr lang="nb-NO" sz="1100" b="1" dirty="0">
                        <a:solidFill>
                          <a:schemeClr val="tx1"/>
                        </a:solidFill>
                        <a:latin typeface="+mn-lt"/>
                      </a:endParaRPr>
                    </a:p>
                  </a:txBody>
                  <a:tcPr marL="109728" marR="109728" marT="54864" marB="54864">
                    <a:solidFill>
                      <a:schemeClr val="tx2">
                        <a:lumMod val="20000"/>
                        <a:lumOff val="80000"/>
                      </a:schemeClr>
                    </a:solidFill>
                  </a:tcPr>
                </a:tc>
                <a:extLst>
                  <a:ext uri="{0D108BD9-81ED-4DB2-BD59-A6C34878D82A}">
                    <a16:rowId xmlns:a16="http://schemas.microsoft.com/office/drawing/2014/main" val="1407956890"/>
                  </a:ext>
                </a:extLst>
              </a:tr>
              <a:tr h="547332">
                <a:tc>
                  <a:txBody>
                    <a:bodyPr/>
                    <a:lstStyle/>
                    <a:p>
                      <a:pPr marL="0" marR="0" lvl="0" indent="0" algn="l" defTabSz="362925" rtl="0" eaLnBrk="1" fontAlgn="auto" latinLnBrk="0" hangingPunct="1">
                        <a:lnSpc>
                          <a:spcPct val="100000"/>
                        </a:lnSpc>
                        <a:spcBef>
                          <a:spcPts val="0"/>
                        </a:spcBef>
                        <a:spcAft>
                          <a:spcPts val="600"/>
                        </a:spcAft>
                        <a:buClrTx/>
                        <a:buSzTx/>
                        <a:buFontTx/>
                        <a:buNone/>
                        <a:tabLst/>
                        <a:defRPr/>
                      </a:pPr>
                      <a:r>
                        <a:rPr lang="nb-NO" sz="1100" b="0">
                          <a:solidFill>
                            <a:schemeClr val="tx1"/>
                          </a:solidFill>
                          <a:latin typeface="+mn-lt"/>
                        </a:rPr>
                        <a:t>UiO deler og leser rapporten</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a:spcAft>
                          <a:spcPts val="600"/>
                        </a:spcAft>
                      </a:pPr>
                      <a:r>
                        <a:rPr lang="nb-NO" sz="1100" b="0">
                          <a:solidFill>
                            <a:schemeClr val="tx1"/>
                          </a:solidFill>
                          <a:latin typeface="+mn-lt"/>
                        </a:rPr>
                        <a:t>27. februar – 3. mars</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marL="0" marR="0" lvl="0" indent="0" algn="l" defTabSz="914446" rtl="0" eaLnBrk="1" fontAlgn="auto" latinLnBrk="0" hangingPunct="1">
                        <a:lnSpc>
                          <a:spcPct val="100000"/>
                        </a:lnSpc>
                        <a:spcBef>
                          <a:spcPts val="0"/>
                        </a:spcBef>
                        <a:spcAft>
                          <a:spcPts val="600"/>
                        </a:spcAft>
                        <a:buClrTx/>
                        <a:buSzTx/>
                        <a:buFontTx/>
                        <a:buNone/>
                        <a:tabLst/>
                        <a:defRPr/>
                      </a:pPr>
                      <a:r>
                        <a:rPr lang="nb-NO" sz="1100" b="0">
                          <a:solidFill>
                            <a:schemeClr val="tx1"/>
                          </a:solidFill>
                          <a:latin typeface="+mn-lt"/>
                        </a:rPr>
                        <a:t>Rapporten sendes til alle involverte. Universitetsledelsen og SADM leser rapporten og vurderer behov for og innhold i offentlig uttalelse + planlegger involvering</a:t>
                      </a:r>
                      <a:endParaRPr lang="nb-NO" sz="1100" b="0" dirty="0">
                        <a:solidFill>
                          <a:schemeClr val="tx1"/>
                        </a:solidFill>
                        <a:latin typeface="+mn-lt"/>
                      </a:endParaRPr>
                    </a:p>
                  </a:txBody>
                  <a:tcPr marL="109728" marR="109728" marT="54864" marB="54864">
                    <a:solidFill>
                      <a:schemeClr val="tx2">
                        <a:lumMod val="20000"/>
                        <a:lumOff val="80000"/>
                      </a:schemeClr>
                    </a:solidFill>
                  </a:tcPr>
                </a:tc>
                <a:extLst>
                  <a:ext uri="{0D108BD9-81ED-4DB2-BD59-A6C34878D82A}">
                    <a16:rowId xmlns:a16="http://schemas.microsoft.com/office/drawing/2014/main" val="578058561"/>
                  </a:ext>
                </a:extLst>
              </a:tr>
              <a:tr h="341145">
                <a:tc>
                  <a:txBody>
                    <a:bodyPr/>
                    <a:lstStyle/>
                    <a:p>
                      <a:pPr marL="0" marR="0" lvl="0" indent="0" algn="l" defTabSz="362925" rtl="0" eaLnBrk="1" fontAlgn="auto" latinLnBrk="0" hangingPunct="1">
                        <a:lnSpc>
                          <a:spcPct val="100000"/>
                        </a:lnSpc>
                        <a:spcBef>
                          <a:spcPts val="0"/>
                        </a:spcBef>
                        <a:spcAft>
                          <a:spcPts val="600"/>
                        </a:spcAft>
                        <a:buClrTx/>
                        <a:buSzTx/>
                        <a:buFontTx/>
                        <a:buNone/>
                        <a:tabLst/>
                        <a:defRPr/>
                      </a:pPr>
                      <a:r>
                        <a:rPr lang="nb-NO" sz="1100" b="0">
                          <a:solidFill>
                            <a:schemeClr val="tx1"/>
                          </a:solidFill>
                          <a:latin typeface="+mn-lt"/>
                        </a:rPr>
                        <a:t>Møte i studieledernettverket</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a:spcAft>
                          <a:spcPts val="600"/>
                        </a:spcAft>
                      </a:pPr>
                      <a:r>
                        <a:rPr lang="nb-NO" sz="1100" b="0">
                          <a:solidFill>
                            <a:schemeClr val="tx1"/>
                          </a:solidFill>
                          <a:latin typeface="+mn-lt"/>
                        </a:rPr>
                        <a:t>3. mars</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marL="0" marR="0" lvl="0" indent="0" algn="l" defTabSz="914446" rtl="0" eaLnBrk="1" fontAlgn="auto" latinLnBrk="0" hangingPunct="1">
                        <a:lnSpc>
                          <a:spcPct val="100000"/>
                        </a:lnSpc>
                        <a:spcBef>
                          <a:spcPts val="0"/>
                        </a:spcBef>
                        <a:spcAft>
                          <a:spcPts val="600"/>
                        </a:spcAft>
                        <a:buClrTx/>
                        <a:buSzTx/>
                        <a:buFontTx/>
                        <a:buNone/>
                        <a:tabLst/>
                        <a:defRPr/>
                      </a:pPr>
                      <a:r>
                        <a:rPr lang="nb-NO" sz="1100" b="0">
                          <a:solidFill>
                            <a:schemeClr val="tx1"/>
                          </a:solidFill>
                          <a:latin typeface="+mn-lt"/>
                        </a:rPr>
                        <a:t>Informasjon om rapporten og dens anbefalinger</a:t>
                      </a:r>
                      <a:endParaRPr lang="nb-NO" sz="1100" b="0" dirty="0">
                        <a:solidFill>
                          <a:schemeClr val="tx1"/>
                        </a:solidFill>
                        <a:latin typeface="+mn-lt"/>
                      </a:endParaRPr>
                    </a:p>
                  </a:txBody>
                  <a:tcPr marL="109728" marR="109728" marT="54864" marB="54864">
                    <a:solidFill>
                      <a:schemeClr val="tx2">
                        <a:lumMod val="20000"/>
                        <a:lumOff val="80000"/>
                      </a:schemeClr>
                    </a:solidFill>
                  </a:tcPr>
                </a:tc>
                <a:extLst>
                  <a:ext uri="{0D108BD9-81ED-4DB2-BD59-A6C34878D82A}">
                    <a16:rowId xmlns:a16="http://schemas.microsoft.com/office/drawing/2014/main" val="1238668387"/>
                  </a:ext>
                </a:extLst>
              </a:tr>
              <a:tr h="341145">
                <a:tc>
                  <a:txBody>
                    <a:bodyPr/>
                    <a:lstStyle/>
                    <a:p>
                      <a:pPr marL="0" marR="0" lvl="0" indent="0" algn="l" defTabSz="362925" rtl="0" eaLnBrk="1" fontAlgn="auto" latinLnBrk="0" hangingPunct="1">
                        <a:lnSpc>
                          <a:spcPct val="100000"/>
                        </a:lnSpc>
                        <a:spcBef>
                          <a:spcPts val="0"/>
                        </a:spcBef>
                        <a:spcAft>
                          <a:spcPts val="600"/>
                        </a:spcAft>
                        <a:buClrTx/>
                        <a:buSzTx/>
                        <a:buFontTx/>
                        <a:buNone/>
                        <a:tabLst/>
                        <a:defRPr/>
                      </a:pPr>
                      <a:r>
                        <a:rPr lang="nb-NO" sz="1100" b="0">
                          <a:solidFill>
                            <a:schemeClr val="tx1"/>
                          </a:solidFill>
                          <a:latin typeface="+mn-lt"/>
                        </a:rPr>
                        <a:t>Møte i kvalitetsnettverket</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a:spcAft>
                          <a:spcPts val="600"/>
                        </a:spcAft>
                      </a:pPr>
                      <a:r>
                        <a:rPr lang="nb-NO" sz="1100" b="0">
                          <a:solidFill>
                            <a:schemeClr val="tx1"/>
                          </a:solidFill>
                          <a:latin typeface="+mn-lt"/>
                        </a:rPr>
                        <a:t>8. mars</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marL="0" marR="0" lvl="0" indent="0" algn="l" defTabSz="914446" rtl="0" eaLnBrk="1" fontAlgn="auto" latinLnBrk="0" hangingPunct="1">
                        <a:lnSpc>
                          <a:spcPct val="100000"/>
                        </a:lnSpc>
                        <a:spcBef>
                          <a:spcPts val="0"/>
                        </a:spcBef>
                        <a:spcAft>
                          <a:spcPts val="600"/>
                        </a:spcAft>
                        <a:buClrTx/>
                        <a:buSzTx/>
                        <a:buFontTx/>
                        <a:buNone/>
                        <a:tabLst/>
                        <a:defRPr/>
                      </a:pPr>
                      <a:r>
                        <a:rPr lang="nb-NO" sz="1100" b="0">
                          <a:solidFill>
                            <a:schemeClr val="tx1"/>
                          </a:solidFill>
                          <a:latin typeface="+mn-lt"/>
                        </a:rPr>
                        <a:t>Informasjon om rapporten og dens anbefalinger</a:t>
                      </a:r>
                      <a:endParaRPr lang="nb-NO" sz="1100" b="0" dirty="0">
                        <a:solidFill>
                          <a:schemeClr val="tx1"/>
                        </a:solidFill>
                        <a:latin typeface="+mn-lt"/>
                      </a:endParaRPr>
                    </a:p>
                  </a:txBody>
                  <a:tcPr marL="109728" marR="109728" marT="54864" marB="54864">
                    <a:solidFill>
                      <a:schemeClr val="tx2">
                        <a:lumMod val="20000"/>
                        <a:lumOff val="80000"/>
                      </a:schemeClr>
                    </a:solidFill>
                  </a:tcPr>
                </a:tc>
                <a:extLst>
                  <a:ext uri="{0D108BD9-81ED-4DB2-BD59-A6C34878D82A}">
                    <a16:rowId xmlns:a16="http://schemas.microsoft.com/office/drawing/2014/main" val="4175825586"/>
                  </a:ext>
                </a:extLst>
              </a:tr>
              <a:tr h="531149">
                <a:tc>
                  <a:txBody>
                    <a:bodyPr/>
                    <a:lstStyle/>
                    <a:p>
                      <a:pPr marL="0" marR="0" lvl="0" indent="0" algn="l" defTabSz="362925" rtl="0" eaLnBrk="1" fontAlgn="auto" latinLnBrk="0" hangingPunct="1">
                        <a:lnSpc>
                          <a:spcPct val="100000"/>
                        </a:lnSpc>
                        <a:spcBef>
                          <a:spcPts val="0"/>
                        </a:spcBef>
                        <a:spcAft>
                          <a:spcPts val="600"/>
                        </a:spcAft>
                        <a:buClrTx/>
                        <a:buSzTx/>
                        <a:buFontTx/>
                        <a:buNone/>
                        <a:tabLst/>
                        <a:defRPr/>
                      </a:pPr>
                      <a:r>
                        <a:rPr lang="nb-NO" sz="1100" b="0">
                          <a:solidFill>
                            <a:schemeClr val="tx1"/>
                          </a:solidFill>
                          <a:latin typeface="+mn-lt"/>
                        </a:rPr>
                        <a:t>Digital treffetid UK</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a:spcAft>
                          <a:spcPts val="600"/>
                        </a:spcAft>
                      </a:pPr>
                      <a:r>
                        <a:rPr lang="nb-NO" sz="1100" b="0">
                          <a:solidFill>
                            <a:schemeClr val="tx1"/>
                          </a:solidFill>
                          <a:latin typeface="+mn-lt"/>
                        </a:rPr>
                        <a:t>16. mars</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marL="0" marR="0" lvl="0" indent="0" algn="l" defTabSz="914446" rtl="0" eaLnBrk="1" fontAlgn="auto" latinLnBrk="0" hangingPunct="1">
                        <a:lnSpc>
                          <a:spcPct val="100000"/>
                        </a:lnSpc>
                        <a:spcBef>
                          <a:spcPts val="0"/>
                        </a:spcBef>
                        <a:spcAft>
                          <a:spcPts val="600"/>
                        </a:spcAft>
                        <a:buClrTx/>
                        <a:buSzTx/>
                        <a:buFontTx/>
                        <a:buNone/>
                        <a:tabLst/>
                        <a:defRPr/>
                      </a:pPr>
                      <a:r>
                        <a:rPr lang="nb-NO" sz="1100" b="0">
                          <a:solidFill>
                            <a:schemeClr val="tx1"/>
                          </a:solidFill>
                          <a:latin typeface="+mn-lt"/>
                        </a:rPr>
                        <a:t>Informasjon om rapporten og dens anbefalinger</a:t>
                      </a:r>
                      <a:endParaRPr lang="nb-NO" sz="1100" b="0" dirty="0">
                        <a:solidFill>
                          <a:schemeClr val="tx1"/>
                        </a:solidFill>
                        <a:latin typeface="+mn-lt"/>
                      </a:endParaRPr>
                    </a:p>
                  </a:txBody>
                  <a:tcPr marL="109728" marR="109728" marT="54864" marB="54864">
                    <a:solidFill>
                      <a:schemeClr val="tx2">
                        <a:lumMod val="20000"/>
                        <a:lumOff val="80000"/>
                      </a:schemeClr>
                    </a:solidFill>
                  </a:tcPr>
                </a:tc>
                <a:extLst>
                  <a:ext uri="{0D108BD9-81ED-4DB2-BD59-A6C34878D82A}">
                    <a16:rowId xmlns:a16="http://schemas.microsoft.com/office/drawing/2014/main" val="1556982921"/>
                  </a:ext>
                </a:extLst>
              </a:tr>
              <a:tr h="531149">
                <a:tc>
                  <a:txBody>
                    <a:bodyPr/>
                    <a:lstStyle/>
                    <a:p>
                      <a:pPr>
                        <a:spcAft>
                          <a:spcPts val="600"/>
                        </a:spcAft>
                      </a:pPr>
                      <a:r>
                        <a:rPr lang="nb-NO" sz="1100" b="0">
                          <a:solidFill>
                            <a:schemeClr val="tx1"/>
                          </a:solidFill>
                          <a:latin typeface="+mn-lt"/>
                        </a:rPr>
                        <a:t>Møte i forskningskomiteen</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a:spcAft>
                          <a:spcPts val="600"/>
                        </a:spcAft>
                      </a:pPr>
                      <a:r>
                        <a:rPr lang="nb-NO" sz="1100" b="0">
                          <a:solidFill>
                            <a:schemeClr val="tx1"/>
                          </a:solidFill>
                          <a:latin typeface="+mn-lt"/>
                        </a:rPr>
                        <a:t>27. mars</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marL="0" marR="0" lvl="0" indent="0" algn="l" defTabSz="914446" rtl="0" eaLnBrk="1" fontAlgn="auto" latinLnBrk="0" hangingPunct="1">
                        <a:lnSpc>
                          <a:spcPct val="100000"/>
                        </a:lnSpc>
                        <a:spcBef>
                          <a:spcPts val="0"/>
                        </a:spcBef>
                        <a:spcAft>
                          <a:spcPts val="600"/>
                        </a:spcAft>
                        <a:buClrTx/>
                        <a:buSzTx/>
                        <a:buFontTx/>
                        <a:buNone/>
                        <a:tabLst/>
                        <a:defRPr/>
                      </a:pPr>
                      <a:r>
                        <a:rPr lang="nb-NO" sz="1100" b="0">
                          <a:solidFill>
                            <a:schemeClr val="tx1"/>
                          </a:solidFill>
                          <a:latin typeface="+mn-lt"/>
                        </a:rPr>
                        <a:t>Første diskusjon av rapportens anbefalinger og UiOs oppfølging av disse</a:t>
                      </a:r>
                      <a:endParaRPr lang="nb-NO" sz="1100" b="0" dirty="0">
                        <a:solidFill>
                          <a:schemeClr val="tx1"/>
                        </a:solidFill>
                        <a:latin typeface="+mn-lt"/>
                      </a:endParaRPr>
                    </a:p>
                  </a:txBody>
                  <a:tcPr marL="109728" marR="109728" marT="54864" marB="54864">
                    <a:solidFill>
                      <a:schemeClr val="tx2">
                        <a:lumMod val="20000"/>
                        <a:lumOff val="80000"/>
                      </a:schemeClr>
                    </a:solidFill>
                  </a:tcPr>
                </a:tc>
                <a:extLst>
                  <a:ext uri="{0D108BD9-81ED-4DB2-BD59-A6C34878D82A}">
                    <a16:rowId xmlns:a16="http://schemas.microsoft.com/office/drawing/2014/main" val="3571506230"/>
                  </a:ext>
                </a:extLst>
              </a:tr>
              <a:tr h="531149">
                <a:tc>
                  <a:txBody>
                    <a:bodyPr/>
                    <a:lstStyle/>
                    <a:p>
                      <a:pPr>
                        <a:spcAft>
                          <a:spcPts val="600"/>
                        </a:spcAft>
                      </a:pPr>
                      <a:r>
                        <a:rPr lang="nb-NO" sz="1100" b="0">
                          <a:solidFill>
                            <a:schemeClr val="tx1"/>
                          </a:solidFill>
                          <a:latin typeface="+mn-lt"/>
                        </a:rPr>
                        <a:t>Utdanningskomiteseminar</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a:spcAft>
                          <a:spcPts val="600"/>
                        </a:spcAft>
                      </a:pPr>
                      <a:r>
                        <a:rPr lang="nb-NO" sz="1100" b="0">
                          <a:solidFill>
                            <a:schemeClr val="tx1"/>
                          </a:solidFill>
                          <a:latin typeface="+mn-lt"/>
                        </a:rPr>
                        <a:t>28. – 29. mars</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marL="0" marR="0" lvl="0" indent="0" algn="l" defTabSz="914446" rtl="0" eaLnBrk="1" fontAlgn="auto" latinLnBrk="0" hangingPunct="1">
                        <a:lnSpc>
                          <a:spcPct val="100000"/>
                        </a:lnSpc>
                        <a:spcBef>
                          <a:spcPts val="0"/>
                        </a:spcBef>
                        <a:spcAft>
                          <a:spcPts val="600"/>
                        </a:spcAft>
                        <a:buClrTx/>
                        <a:buSzTx/>
                        <a:buFontTx/>
                        <a:buNone/>
                        <a:tabLst/>
                        <a:defRPr/>
                      </a:pPr>
                      <a:r>
                        <a:rPr lang="nb-NO" sz="1100" b="0">
                          <a:solidFill>
                            <a:schemeClr val="tx1"/>
                          </a:solidFill>
                          <a:latin typeface="+mn-lt"/>
                        </a:rPr>
                        <a:t>Første diskusjon av rapportens anbefalinger og UiOs oppfølging av disse</a:t>
                      </a:r>
                      <a:endParaRPr lang="nb-NO" sz="1100" b="0" dirty="0">
                        <a:solidFill>
                          <a:schemeClr val="tx1"/>
                        </a:solidFill>
                        <a:latin typeface="+mn-lt"/>
                      </a:endParaRPr>
                    </a:p>
                  </a:txBody>
                  <a:tcPr marL="109728" marR="109728" marT="54864" marB="54864">
                    <a:solidFill>
                      <a:schemeClr val="tx2">
                        <a:lumMod val="20000"/>
                        <a:lumOff val="80000"/>
                      </a:schemeClr>
                    </a:solidFill>
                  </a:tcPr>
                </a:tc>
                <a:extLst>
                  <a:ext uri="{0D108BD9-81ED-4DB2-BD59-A6C34878D82A}">
                    <a16:rowId xmlns:a16="http://schemas.microsoft.com/office/drawing/2014/main" val="3468667866"/>
                  </a:ext>
                </a:extLst>
              </a:tr>
              <a:tr h="531149">
                <a:tc>
                  <a:txBody>
                    <a:bodyPr/>
                    <a:lstStyle/>
                    <a:p>
                      <a:pPr>
                        <a:spcAft>
                          <a:spcPts val="600"/>
                        </a:spcAft>
                      </a:pPr>
                      <a:r>
                        <a:rPr lang="nb-NO" sz="1100" b="0">
                          <a:solidFill>
                            <a:schemeClr val="tx1"/>
                          </a:solidFill>
                          <a:latin typeface="+mn-lt"/>
                        </a:rPr>
                        <a:t>Møte i LMU</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a:spcAft>
                          <a:spcPts val="600"/>
                        </a:spcAft>
                      </a:pPr>
                      <a:r>
                        <a:rPr lang="nb-NO" sz="1100" b="0">
                          <a:solidFill>
                            <a:schemeClr val="tx1"/>
                          </a:solidFill>
                          <a:latin typeface="+mn-lt"/>
                        </a:rPr>
                        <a:t>14. april</a:t>
                      </a:r>
                      <a:endParaRPr lang="nb-NO" sz="1100" b="0" dirty="0">
                        <a:solidFill>
                          <a:schemeClr val="tx1"/>
                        </a:solidFill>
                        <a:latin typeface="+mn-lt"/>
                      </a:endParaRPr>
                    </a:p>
                  </a:txBody>
                  <a:tcPr marL="109728" marR="109728" marT="54864" marB="54864">
                    <a:solidFill>
                      <a:schemeClr val="tx2">
                        <a:lumMod val="20000"/>
                        <a:lumOff val="80000"/>
                      </a:schemeClr>
                    </a:solidFill>
                  </a:tcPr>
                </a:tc>
                <a:tc>
                  <a:txBody>
                    <a:bodyPr/>
                    <a:lstStyle/>
                    <a:p>
                      <a:pPr marL="0" marR="0" lvl="0" indent="0" algn="l" defTabSz="914446" rtl="0" eaLnBrk="1" fontAlgn="auto" latinLnBrk="0" hangingPunct="1">
                        <a:lnSpc>
                          <a:spcPct val="100000"/>
                        </a:lnSpc>
                        <a:spcBef>
                          <a:spcPts val="0"/>
                        </a:spcBef>
                        <a:spcAft>
                          <a:spcPts val="600"/>
                        </a:spcAft>
                        <a:buClrTx/>
                        <a:buSzTx/>
                        <a:buFontTx/>
                        <a:buNone/>
                        <a:tabLst/>
                        <a:defRPr/>
                      </a:pPr>
                      <a:r>
                        <a:rPr lang="nb-NO" sz="1100" b="0">
                          <a:solidFill>
                            <a:schemeClr val="tx1"/>
                          </a:solidFill>
                          <a:latin typeface="+mn-lt"/>
                        </a:rPr>
                        <a:t>Informasjon om rapporten og dens anbefalinger</a:t>
                      </a:r>
                      <a:endParaRPr lang="nb-NO" sz="1100" b="0" dirty="0">
                        <a:solidFill>
                          <a:schemeClr val="tx1"/>
                        </a:solidFill>
                        <a:latin typeface="+mn-lt"/>
                      </a:endParaRPr>
                    </a:p>
                  </a:txBody>
                  <a:tcPr marL="109728" marR="109728" marT="54864" marB="54864">
                    <a:solidFill>
                      <a:schemeClr val="tx2">
                        <a:lumMod val="20000"/>
                        <a:lumOff val="80000"/>
                      </a:schemeClr>
                    </a:solidFill>
                  </a:tcPr>
                </a:tc>
                <a:extLst>
                  <a:ext uri="{0D108BD9-81ED-4DB2-BD59-A6C34878D82A}">
                    <a16:rowId xmlns:a16="http://schemas.microsoft.com/office/drawing/2014/main" val="2058803971"/>
                  </a:ext>
                </a:extLst>
              </a:tr>
              <a:tr h="519833">
                <a:tc>
                  <a:txBody>
                    <a:bodyPr/>
                    <a:lstStyle/>
                    <a:p>
                      <a:pPr>
                        <a:spcAft>
                          <a:spcPts val="600"/>
                        </a:spcAft>
                      </a:pPr>
                      <a:r>
                        <a:rPr lang="nb-NO" sz="1100" b="1">
                          <a:latin typeface="+mn-lt"/>
                        </a:rPr>
                        <a:t>NOKUTS styre fatter vedtak i saken</a:t>
                      </a:r>
                      <a:endParaRPr lang="nb-NO" sz="1100" b="1" dirty="0">
                        <a:latin typeface="+mn-lt"/>
                      </a:endParaRPr>
                    </a:p>
                  </a:txBody>
                  <a:tcPr marL="109728" marR="109728" marT="54864" marB="54864"/>
                </a:tc>
                <a:tc>
                  <a:txBody>
                    <a:bodyPr/>
                    <a:lstStyle/>
                    <a:p>
                      <a:pPr>
                        <a:spcAft>
                          <a:spcPts val="600"/>
                        </a:spcAft>
                      </a:pPr>
                      <a:r>
                        <a:rPr lang="nb-NO" sz="1100" b="1">
                          <a:latin typeface="+mn-lt"/>
                        </a:rPr>
                        <a:t>20. april 2023</a:t>
                      </a:r>
                      <a:endParaRPr lang="nb-NO" sz="1100" b="1" dirty="0">
                        <a:latin typeface="+mn-lt"/>
                      </a:endParaRPr>
                    </a:p>
                  </a:txBody>
                  <a:tcPr marL="109728" marR="109728" marT="54864" marB="54864"/>
                </a:tc>
                <a:tc>
                  <a:txBody>
                    <a:bodyPr/>
                    <a:lstStyle/>
                    <a:p>
                      <a:pPr>
                        <a:spcAft>
                          <a:spcPts val="600"/>
                        </a:spcAft>
                      </a:pPr>
                      <a:r>
                        <a:rPr lang="nb-NO" sz="1100" b="1">
                          <a:latin typeface="+mn-lt"/>
                        </a:rPr>
                        <a:t>Tilsynsrapporten og vedtaket publiseres på NOKUTs nettsider</a:t>
                      </a:r>
                      <a:endParaRPr lang="nb-NO" sz="1100" b="1" dirty="0">
                        <a:latin typeface="+mn-lt"/>
                      </a:endParaRPr>
                    </a:p>
                  </a:txBody>
                  <a:tcPr marL="109728" marR="109728" marT="54864" marB="54864"/>
                </a:tc>
                <a:extLst>
                  <a:ext uri="{0D108BD9-81ED-4DB2-BD59-A6C34878D82A}">
                    <a16:rowId xmlns:a16="http://schemas.microsoft.com/office/drawing/2014/main" val="1208602495"/>
                  </a:ext>
                </a:extLst>
              </a:tr>
              <a:tr h="519833">
                <a:tc>
                  <a:txBody>
                    <a:bodyPr/>
                    <a:lstStyle/>
                    <a:p>
                      <a:pPr>
                        <a:spcAft>
                          <a:spcPts val="600"/>
                        </a:spcAft>
                      </a:pPr>
                      <a:r>
                        <a:rPr lang="nb-NO" sz="1100" b="0">
                          <a:latin typeface="+mn-lt"/>
                        </a:rPr>
                        <a:t>SADM forbereder styresak</a:t>
                      </a:r>
                      <a:endParaRPr lang="nb-NO" sz="1100" b="0" dirty="0">
                        <a:latin typeface="+mn-lt"/>
                      </a:endParaRPr>
                    </a:p>
                  </a:txBody>
                  <a:tcPr marL="109728" marR="109728" marT="54864" marB="54864"/>
                </a:tc>
                <a:tc>
                  <a:txBody>
                    <a:bodyPr/>
                    <a:lstStyle/>
                    <a:p>
                      <a:pPr>
                        <a:spcAft>
                          <a:spcPts val="600"/>
                        </a:spcAft>
                      </a:pPr>
                      <a:r>
                        <a:rPr lang="nb-NO" sz="1100" b="0">
                          <a:latin typeface="+mn-lt"/>
                        </a:rPr>
                        <a:t>April-juni</a:t>
                      </a:r>
                      <a:endParaRPr lang="nb-NO" sz="1100" b="0" dirty="0">
                        <a:latin typeface="+mn-lt"/>
                      </a:endParaRPr>
                    </a:p>
                  </a:txBody>
                  <a:tcPr marL="109728" marR="109728" marT="54864" marB="54864"/>
                </a:tc>
                <a:tc>
                  <a:txBody>
                    <a:bodyPr/>
                    <a:lstStyle/>
                    <a:p>
                      <a:pPr>
                        <a:spcAft>
                          <a:spcPts val="600"/>
                        </a:spcAft>
                      </a:pPr>
                      <a:endParaRPr lang="nb-NO" sz="1100" b="1" dirty="0">
                        <a:latin typeface="+mn-lt"/>
                      </a:endParaRPr>
                    </a:p>
                  </a:txBody>
                  <a:tcPr marL="109728" marR="109728" marT="54864" marB="54864"/>
                </a:tc>
                <a:extLst>
                  <a:ext uri="{0D108BD9-81ED-4DB2-BD59-A6C34878D82A}">
                    <a16:rowId xmlns:a16="http://schemas.microsoft.com/office/drawing/2014/main" val="3909733232"/>
                  </a:ext>
                </a:extLst>
              </a:tr>
              <a:tr h="519833">
                <a:tc>
                  <a:txBody>
                    <a:bodyPr/>
                    <a:lstStyle/>
                    <a:p>
                      <a:pPr>
                        <a:spcAft>
                          <a:spcPts val="600"/>
                        </a:spcAft>
                      </a:pPr>
                      <a:r>
                        <a:rPr lang="nb-NO" sz="1100" b="1">
                          <a:latin typeface="+mn-lt"/>
                        </a:rPr>
                        <a:t>Møte i universitetsstyret</a:t>
                      </a:r>
                      <a:endParaRPr lang="nb-NO" sz="1100" b="1" dirty="0">
                        <a:latin typeface="+mn-lt"/>
                      </a:endParaRPr>
                    </a:p>
                  </a:txBody>
                  <a:tcPr marL="109728" marR="109728" marT="54864" marB="54864"/>
                </a:tc>
                <a:tc>
                  <a:txBody>
                    <a:bodyPr/>
                    <a:lstStyle/>
                    <a:p>
                      <a:pPr>
                        <a:spcAft>
                          <a:spcPts val="600"/>
                        </a:spcAft>
                      </a:pPr>
                      <a:r>
                        <a:rPr lang="nb-NO" sz="1100" b="1">
                          <a:latin typeface="+mn-lt"/>
                        </a:rPr>
                        <a:t>20. juni</a:t>
                      </a:r>
                      <a:endParaRPr lang="nb-NO" sz="1100" b="1" dirty="0">
                        <a:latin typeface="+mn-lt"/>
                      </a:endParaRPr>
                    </a:p>
                  </a:txBody>
                  <a:tcPr marL="109728" marR="109728" marT="54864" marB="54864"/>
                </a:tc>
                <a:tc>
                  <a:txBody>
                    <a:bodyPr/>
                    <a:lstStyle/>
                    <a:p>
                      <a:pPr>
                        <a:spcAft>
                          <a:spcPts val="600"/>
                        </a:spcAft>
                      </a:pPr>
                      <a:r>
                        <a:rPr lang="nb-NO" sz="1100" b="1" dirty="0">
                          <a:latin typeface="+mn-lt"/>
                        </a:rPr>
                        <a:t>Vedtakssak om justert kvalitetssystem</a:t>
                      </a:r>
                    </a:p>
                  </a:txBody>
                  <a:tcPr marL="109728" marR="109728" marT="54864" marB="54864"/>
                </a:tc>
                <a:extLst>
                  <a:ext uri="{0D108BD9-81ED-4DB2-BD59-A6C34878D82A}">
                    <a16:rowId xmlns:a16="http://schemas.microsoft.com/office/drawing/2014/main" val="2437718312"/>
                  </a:ext>
                </a:extLst>
              </a:tr>
            </a:tbl>
          </a:graphicData>
        </a:graphic>
      </p:graphicFrame>
    </p:spTree>
    <p:extLst>
      <p:ext uri="{BB962C8B-B14F-4D97-AF65-F5344CB8AC3E}">
        <p14:creationId xmlns:p14="http://schemas.microsoft.com/office/powerpoint/2010/main" val="4251465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89085" y="82618"/>
            <a:ext cx="10067191" cy="5970886"/>
          </a:xfrm>
          <a:prstGeom prst="rect">
            <a:avLst/>
          </a:prstGeom>
        </p:spPr>
      </p:pic>
      <p:sp>
        <p:nvSpPr>
          <p:cNvPr id="7" name="Footer Placeholder 6"/>
          <p:cNvSpPr>
            <a:spLocks noGrp="1"/>
          </p:cNvSpPr>
          <p:nvPr>
            <p:ph type="ftr" sz="quarter" idx="11"/>
          </p:nvPr>
        </p:nvSpPr>
        <p:spPr/>
        <p:txBody>
          <a:bodyPr/>
          <a:lstStyle/>
          <a:p>
            <a:endParaRPr lang="nb-NO" dirty="0"/>
          </a:p>
        </p:txBody>
      </p:sp>
      <p:sp>
        <p:nvSpPr>
          <p:cNvPr id="8" name="Slide Number Placeholder 7"/>
          <p:cNvSpPr>
            <a:spLocks noGrp="1"/>
          </p:cNvSpPr>
          <p:nvPr>
            <p:ph type="sldNum" sz="quarter" idx="12"/>
          </p:nvPr>
        </p:nvSpPr>
        <p:spPr/>
        <p:txBody>
          <a:bodyPr/>
          <a:lstStyle/>
          <a:p>
            <a:r>
              <a:rPr lang="en-US" smtClean="0"/>
              <a:t>Side </a:t>
            </a:r>
            <a:fld id="{5251F420-7306-4E7C-A79E-F31A38F7D392}" type="slidenum">
              <a:rPr lang="en-US" smtClean="0"/>
              <a:pPr/>
              <a:t>6</a:t>
            </a:fld>
            <a:endParaRPr lang="en-US" dirty="0"/>
          </a:p>
        </p:txBody>
      </p:sp>
    </p:spTree>
    <p:extLst>
      <p:ext uri="{BB962C8B-B14F-4D97-AF65-F5344CB8AC3E}">
        <p14:creationId xmlns:p14="http://schemas.microsoft.com/office/powerpoint/2010/main" val="1301130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nb-NO" dirty="0"/>
          </a:p>
        </p:txBody>
      </p:sp>
      <p:pic>
        <p:nvPicPr>
          <p:cNvPr id="4" name="Picture 3"/>
          <p:cNvPicPr>
            <a:picLocks noChangeAspect="1"/>
          </p:cNvPicPr>
          <p:nvPr/>
        </p:nvPicPr>
        <p:blipFill>
          <a:blip r:embed="rId3"/>
          <a:stretch>
            <a:fillRect/>
          </a:stretch>
        </p:blipFill>
        <p:spPr>
          <a:xfrm>
            <a:off x="879231" y="185281"/>
            <a:ext cx="9107731" cy="5663069"/>
          </a:xfrm>
          <a:prstGeom prst="rect">
            <a:avLst/>
          </a:prstGeom>
        </p:spPr>
      </p:pic>
      <p:sp>
        <p:nvSpPr>
          <p:cNvPr id="5" name="Slide Number Placeholder 4"/>
          <p:cNvSpPr>
            <a:spLocks noGrp="1"/>
          </p:cNvSpPr>
          <p:nvPr>
            <p:ph type="sldNum" sz="quarter" idx="12"/>
          </p:nvPr>
        </p:nvSpPr>
        <p:spPr/>
        <p:txBody>
          <a:bodyPr/>
          <a:lstStyle/>
          <a:p>
            <a:r>
              <a:rPr lang="en-US" smtClean="0"/>
              <a:t>Side </a:t>
            </a:r>
            <a:fld id="{5251F420-7306-4E7C-A79E-F31A38F7D392}" type="slidenum">
              <a:rPr lang="en-US" smtClean="0"/>
              <a:pPr/>
              <a:t>7</a:t>
            </a:fld>
            <a:endParaRPr lang="en-US" dirty="0"/>
          </a:p>
        </p:txBody>
      </p:sp>
    </p:spTree>
    <p:extLst>
      <p:ext uri="{BB962C8B-B14F-4D97-AF65-F5344CB8AC3E}">
        <p14:creationId xmlns:p14="http://schemas.microsoft.com/office/powerpoint/2010/main" val="4039092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nb-NO" dirty="0"/>
          </a:p>
        </p:txBody>
      </p:sp>
      <p:pic>
        <p:nvPicPr>
          <p:cNvPr id="4" name="Picture 3"/>
          <p:cNvPicPr>
            <a:picLocks noChangeAspect="1"/>
          </p:cNvPicPr>
          <p:nvPr/>
        </p:nvPicPr>
        <p:blipFill>
          <a:blip r:embed="rId3"/>
          <a:stretch>
            <a:fillRect/>
          </a:stretch>
        </p:blipFill>
        <p:spPr>
          <a:xfrm>
            <a:off x="923192" y="207838"/>
            <a:ext cx="9073295" cy="5650037"/>
          </a:xfrm>
          <a:prstGeom prst="rect">
            <a:avLst/>
          </a:prstGeom>
        </p:spPr>
      </p:pic>
      <p:sp>
        <p:nvSpPr>
          <p:cNvPr id="6" name="Slide Number Placeholder 5"/>
          <p:cNvSpPr>
            <a:spLocks noGrp="1"/>
          </p:cNvSpPr>
          <p:nvPr>
            <p:ph type="sldNum" sz="quarter" idx="12"/>
          </p:nvPr>
        </p:nvSpPr>
        <p:spPr/>
        <p:txBody>
          <a:bodyPr/>
          <a:lstStyle/>
          <a:p>
            <a:r>
              <a:rPr lang="en-US" smtClean="0"/>
              <a:t>Side </a:t>
            </a:r>
            <a:fld id="{5251F420-7306-4E7C-A79E-F31A38F7D392}" type="slidenum">
              <a:rPr lang="en-US" smtClean="0"/>
              <a:pPr/>
              <a:t>8</a:t>
            </a:fld>
            <a:endParaRPr lang="en-US" dirty="0"/>
          </a:p>
        </p:txBody>
      </p:sp>
    </p:spTree>
    <p:extLst>
      <p:ext uri="{BB962C8B-B14F-4D97-AF65-F5344CB8AC3E}">
        <p14:creationId xmlns:p14="http://schemas.microsoft.com/office/powerpoint/2010/main" val="1572181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918B2456-2300-6D6A-1F7E-7CBBA34D9888}"/>
              </a:ext>
            </a:extLst>
          </p:cNvPr>
          <p:cNvSpPr>
            <a:spLocks noGrp="1"/>
          </p:cNvSpPr>
          <p:nvPr>
            <p:ph type="title"/>
          </p:nvPr>
        </p:nvSpPr>
        <p:spPr/>
        <p:txBody>
          <a:bodyPr/>
          <a:lstStyle/>
          <a:p>
            <a:r>
              <a:rPr lang="en-GB" dirty="0" err="1"/>
              <a:t>Komiteens</a:t>
            </a:r>
            <a:r>
              <a:rPr lang="en-GB" dirty="0"/>
              <a:t> </a:t>
            </a:r>
            <a:r>
              <a:rPr lang="en-GB" dirty="0" err="1"/>
              <a:t>samlede</a:t>
            </a:r>
            <a:r>
              <a:rPr lang="en-GB" dirty="0"/>
              <a:t> </a:t>
            </a:r>
            <a:r>
              <a:rPr lang="en-GB" dirty="0" err="1"/>
              <a:t>konklusjon</a:t>
            </a:r>
            <a:r>
              <a:rPr lang="en-GB" dirty="0"/>
              <a:t> </a:t>
            </a:r>
          </a:p>
        </p:txBody>
      </p:sp>
      <p:sp>
        <p:nvSpPr>
          <p:cNvPr id="11" name="Rektangel: avrundede hjørner 10">
            <a:extLst>
              <a:ext uri="{FF2B5EF4-FFF2-40B4-BE49-F238E27FC236}">
                <a16:creationId xmlns:a16="http://schemas.microsoft.com/office/drawing/2014/main" id="{37236E71-23EE-64A9-D716-193446137C51}"/>
              </a:ext>
            </a:extLst>
          </p:cNvPr>
          <p:cNvSpPr/>
          <p:nvPr/>
        </p:nvSpPr>
        <p:spPr>
          <a:xfrm>
            <a:off x="1091610" y="1725761"/>
            <a:ext cx="10093841" cy="3059694"/>
          </a:xfrm>
          <a:prstGeom prst="roundRect">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1800"/>
              </a:spcAft>
            </a:pPr>
            <a:r>
              <a:rPr lang="en-GB" sz="2200" i="1" dirty="0"/>
              <a:t>Det </a:t>
            </a:r>
            <a:r>
              <a:rPr lang="en-GB" sz="2200" i="1" dirty="0" err="1"/>
              <a:t>systematiske</a:t>
            </a:r>
            <a:r>
              <a:rPr lang="en-GB" sz="2200" i="1" dirty="0"/>
              <a:t> </a:t>
            </a:r>
            <a:r>
              <a:rPr lang="en-GB" sz="2200" i="1" dirty="0" err="1"/>
              <a:t>kvalitetsarbeidet</a:t>
            </a:r>
            <a:r>
              <a:rPr lang="en-GB" sz="2200" i="1" dirty="0"/>
              <a:t> </a:t>
            </a:r>
            <a:r>
              <a:rPr lang="en-GB" sz="2200" i="1" dirty="0" err="1"/>
              <a:t>ved</a:t>
            </a:r>
            <a:r>
              <a:rPr lang="en-GB" sz="2200" i="1" dirty="0"/>
              <a:t> </a:t>
            </a:r>
            <a:r>
              <a:rPr lang="en-GB" sz="2200" i="1" dirty="0" err="1"/>
              <a:t>Universitetet</a:t>
            </a:r>
            <a:r>
              <a:rPr lang="en-GB" sz="2200" i="1" dirty="0"/>
              <a:t> </a:t>
            </a:r>
            <a:r>
              <a:rPr lang="en-GB" sz="2200" i="1" dirty="0" err="1"/>
              <a:t>i</a:t>
            </a:r>
            <a:r>
              <a:rPr lang="en-GB" sz="2200" i="1" dirty="0"/>
              <a:t> Oslo er </a:t>
            </a:r>
            <a:r>
              <a:rPr lang="en-GB" sz="2200" i="1" dirty="0" err="1"/>
              <a:t>tilfredsstillende</a:t>
            </a:r>
            <a:r>
              <a:rPr lang="en-GB" sz="2200" i="1" dirty="0"/>
              <a:t>: </a:t>
            </a:r>
          </a:p>
          <a:p>
            <a:pPr algn="ctr">
              <a:spcAft>
                <a:spcPts val="1800"/>
              </a:spcAft>
            </a:pPr>
            <a:r>
              <a:rPr lang="en-GB" sz="2200" i="1" dirty="0"/>
              <a:t>Alle </a:t>
            </a:r>
            <a:r>
              <a:rPr lang="en-GB" sz="2200" i="1" dirty="0" err="1"/>
              <a:t>krav</a:t>
            </a:r>
            <a:r>
              <a:rPr lang="en-GB" sz="2200" i="1" dirty="0"/>
              <a:t> </a:t>
            </a:r>
            <a:r>
              <a:rPr lang="en-GB" sz="2200" i="1" dirty="0" err="1"/>
              <a:t>i</a:t>
            </a:r>
            <a:r>
              <a:rPr lang="en-GB" sz="2200" i="1" dirty="0"/>
              <a:t> </a:t>
            </a:r>
            <a:r>
              <a:rPr lang="en-GB" sz="2200" i="1" dirty="0" err="1"/>
              <a:t>universitets</a:t>
            </a:r>
            <a:r>
              <a:rPr lang="en-GB" sz="2200" i="1" dirty="0"/>
              <a:t>- og </a:t>
            </a:r>
            <a:r>
              <a:rPr lang="en-GB" sz="2200" i="1" dirty="0" err="1"/>
              <a:t>høyskoleloven</a:t>
            </a:r>
            <a:r>
              <a:rPr lang="en-GB" sz="2200" i="1" dirty="0"/>
              <a:t> §§ 1-6 og 4-3 (5), </a:t>
            </a:r>
            <a:r>
              <a:rPr lang="en-GB" sz="2200" i="1" dirty="0" err="1"/>
              <a:t>studiekvalitetsforskriften</a:t>
            </a:r>
            <a:r>
              <a:rPr lang="en-GB" sz="2200" i="1" dirty="0"/>
              <a:t> § 2-1 (2) og </a:t>
            </a:r>
            <a:r>
              <a:rPr lang="en-GB" sz="2200" i="1" dirty="0" err="1"/>
              <a:t>studietilsynsforskriften</a:t>
            </a:r>
            <a:r>
              <a:rPr lang="en-GB" sz="2200" i="1" dirty="0"/>
              <a:t> § 4-1 er </a:t>
            </a:r>
            <a:r>
              <a:rPr lang="en-GB" sz="2200" i="1" dirty="0" err="1"/>
              <a:t>oppfylt</a:t>
            </a:r>
            <a:r>
              <a:rPr lang="en-GB" sz="2200" i="1" dirty="0"/>
              <a:t>. </a:t>
            </a:r>
          </a:p>
          <a:p>
            <a:pPr algn="ctr">
              <a:spcAft>
                <a:spcPts val="1800"/>
              </a:spcAft>
            </a:pPr>
            <a:r>
              <a:rPr lang="en-GB" sz="2200" i="1" dirty="0"/>
              <a:t>De </a:t>
            </a:r>
            <a:r>
              <a:rPr lang="en-GB" sz="2200" i="1" dirty="0" err="1"/>
              <a:t>sakkyndige</a:t>
            </a:r>
            <a:r>
              <a:rPr lang="en-GB" sz="2200" i="1" dirty="0"/>
              <a:t> </a:t>
            </a:r>
            <a:r>
              <a:rPr lang="en-GB" sz="2200" i="1" dirty="0" err="1"/>
              <a:t>har</a:t>
            </a:r>
            <a:r>
              <a:rPr lang="en-GB" sz="2200" i="1" dirty="0"/>
              <a:t> </a:t>
            </a:r>
            <a:r>
              <a:rPr lang="en-GB" sz="2200" i="1" dirty="0" err="1"/>
              <a:t>tillit</a:t>
            </a:r>
            <a:r>
              <a:rPr lang="en-GB" sz="2200" i="1" dirty="0"/>
              <a:t> </a:t>
            </a:r>
            <a:r>
              <a:rPr lang="en-GB" sz="2200" i="1" dirty="0" err="1"/>
              <a:t>til</a:t>
            </a:r>
            <a:r>
              <a:rPr lang="en-GB" sz="2200" i="1" dirty="0"/>
              <a:t> at </a:t>
            </a:r>
            <a:r>
              <a:rPr lang="en-GB" sz="2200" i="1" dirty="0" err="1"/>
              <a:t>institusjonens</a:t>
            </a:r>
            <a:r>
              <a:rPr lang="en-GB" sz="2200" i="1" dirty="0"/>
              <a:t> </a:t>
            </a:r>
            <a:r>
              <a:rPr lang="en-GB" sz="2200" i="1" dirty="0" err="1"/>
              <a:t>systematiske</a:t>
            </a:r>
            <a:r>
              <a:rPr lang="en-GB" sz="2200" i="1" dirty="0"/>
              <a:t> </a:t>
            </a:r>
            <a:r>
              <a:rPr lang="en-GB" sz="2200" i="1" dirty="0" err="1"/>
              <a:t>kvalitetsarbeid</a:t>
            </a:r>
            <a:r>
              <a:rPr lang="en-GB" sz="2200" i="1" dirty="0"/>
              <a:t> </a:t>
            </a:r>
            <a:r>
              <a:rPr lang="en-GB" sz="2200" i="1" dirty="0" err="1"/>
              <a:t>sikrer</a:t>
            </a:r>
            <a:r>
              <a:rPr lang="en-GB" sz="2200" i="1" dirty="0"/>
              <a:t> og </a:t>
            </a:r>
            <a:r>
              <a:rPr lang="en-GB" sz="2200" i="1" dirty="0" err="1"/>
              <a:t>videreutvikler</a:t>
            </a:r>
            <a:r>
              <a:rPr lang="en-GB" sz="2200" i="1" dirty="0"/>
              <a:t> </a:t>
            </a:r>
            <a:r>
              <a:rPr lang="en-GB" sz="2200" i="1" dirty="0" err="1"/>
              <a:t>utdanningskvaliteten</a:t>
            </a:r>
            <a:r>
              <a:rPr lang="en-GB" sz="2200" i="1" dirty="0"/>
              <a:t>. </a:t>
            </a:r>
          </a:p>
        </p:txBody>
      </p:sp>
      <p:sp>
        <p:nvSpPr>
          <p:cNvPr id="2" name="AutoShape 2" descr="https://noc-powerpoint.officeapps.live.com/pods/GetClipboardImage.ashx?Id=81e9f4de-8dd5-44b9-a144-bed447fbfff3&amp;DC=NO4&amp;pkey=57733e1f-81eb-4250-92a9-e96910805a6b&amp;wdwaccluster=NO4"/>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3" name="AutoShape 4" descr="https://noc-powerpoint.officeapps.live.com/pods/GetClipboardImage.ashx?Id=81e9f4de-8dd5-44b9-a144-bed447fbfff3&amp;DC=NO4&amp;pkey=57733e1f-81eb-4250-92a9-e96910805a6b&amp;wdwaccluster=NO4"/>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4" name="AutoShape 6" descr="https://noc-powerpoint.officeapps.live.com/pods/GetClipboardImage.ashx?Id=c57d2593-d0e0-4896-a544-64dab52ba2ce&amp;DC=NO4&amp;pkey=98a2dbde-3bfb-4bfc-90f1-45cfba817c33&amp;wdwaccluster=NO4"/>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6" name="AutoShape 8" descr="https://noc-powerpoint.officeapps.live.com/pods/GetClipboardImage.ashx?Id=c57d2593-d0e0-4896-a544-64dab52ba2ce&amp;DC=NO4&amp;pkey=98a2dbde-3bfb-4bfc-90f1-45cfba817c33&amp;wdwaccluster=NO4"/>
          <p:cNvSpPr>
            <a:spLocks noChangeAspect="1" noChangeArrowheads="1"/>
          </p:cNvSpPr>
          <p:nvPr/>
        </p:nvSpPr>
        <p:spPr bwMode="auto">
          <a:xfrm>
            <a:off x="66992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7" name="Rectangle 6"/>
          <p:cNvSpPr/>
          <p:nvPr/>
        </p:nvSpPr>
        <p:spPr>
          <a:xfrm>
            <a:off x="5987637" y="3313584"/>
            <a:ext cx="216726" cy="230832"/>
          </a:xfrm>
          <a:prstGeom prst="rect">
            <a:avLst/>
          </a:prstGeom>
        </p:spPr>
        <p:txBody>
          <a:bodyPr wrap="none">
            <a:spAutoFit/>
          </a:bodyPr>
          <a:lstStyle/>
          <a:p>
            <a:r>
              <a:rPr lang="nb-NO" dirty="0"/>
              <a:t> </a:t>
            </a:r>
          </a:p>
        </p:txBody>
      </p:sp>
      <p:sp>
        <p:nvSpPr>
          <p:cNvPr id="9" name="AutoShape 10" descr="https://noc-powerpoint.officeapps.live.com/pods/GetClipboardImage.ashx?Id=878b00c6-c218-4d24-a242-b581f6164437&amp;DC=NO4&amp;pkey=1470b19d-6696-4c5e-acc4-2cc22b3391f5&amp;wdwaccluster=NO4"/>
          <p:cNvSpPr>
            <a:spLocks noChangeAspect="1" noChangeArrowheads="1"/>
          </p:cNvSpPr>
          <p:nvPr/>
        </p:nvSpPr>
        <p:spPr bwMode="auto">
          <a:xfrm>
            <a:off x="82232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2" name="Footer Placeholder 11"/>
          <p:cNvSpPr>
            <a:spLocks noGrp="1"/>
          </p:cNvSpPr>
          <p:nvPr>
            <p:ph type="ftr" sz="quarter" idx="32"/>
          </p:nvPr>
        </p:nvSpPr>
        <p:spPr/>
        <p:txBody>
          <a:bodyPr/>
          <a:lstStyle/>
          <a:p>
            <a:endParaRPr lang="nb-NO" dirty="0"/>
          </a:p>
        </p:txBody>
      </p:sp>
      <p:sp>
        <p:nvSpPr>
          <p:cNvPr id="13" name="Slide Number Placeholder 12"/>
          <p:cNvSpPr>
            <a:spLocks noGrp="1"/>
          </p:cNvSpPr>
          <p:nvPr>
            <p:ph type="sldNum" sz="quarter" idx="33"/>
          </p:nvPr>
        </p:nvSpPr>
        <p:spPr/>
        <p:txBody>
          <a:bodyPr/>
          <a:lstStyle/>
          <a:p>
            <a:r>
              <a:rPr lang="en-US" smtClean="0"/>
              <a:t>Side </a:t>
            </a:r>
            <a:fld id="{5251F420-7306-4E7C-A79E-F31A38F7D392}" type="slidenum">
              <a:rPr lang="en-US" smtClean="0"/>
              <a:pPr/>
              <a:t>9</a:t>
            </a:fld>
            <a:endParaRPr lang="en-US" dirty="0"/>
          </a:p>
        </p:txBody>
      </p:sp>
    </p:spTree>
    <p:extLst>
      <p:ext uri="{BB962C8B-B14F-4D97-AF65-F5344CB8AC3E}">
        <p14:creationId xmlns:p14="http://schemas.microsoft.com/office/powerpoint/2010/main" val="21916062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FB6666"/>
      </a:accent1>
      <a:accent2>
        <a:srgbClr val="FFFEA7"/>
      </a:accent2>
      <a:accent3>
        <a:srgbClr val="86A4F7"/>
      </a:accent3>
      <a:accent4>
        <a:srgbClr val="E6ECFF"/>
      </a:accent4>
      <a:accent5>
        <a:srgbClr val="FEA11B"/>
      </a:accent5>
      <a:accent6>
        <a:srgbClr val="3E31D6"/>
      </a:accent6>
      <a:hlink>
        <a:srgbClr val="0563C1"/>
      </a:hlink>
      <a:folHlink>
        <a:srgbClr val="954F72"/>
      </a:folHlink>
    </a:clrScheme>
    <a:fontScheme name="Custom 17">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O_PPT_NO.potx" id="{1743C27B-9688-4D04-AF9C-788DD1657B6E}" vid="{2CEB4690-DFC0-4F66-8E22-21C9E6A1EB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3A0108F0405CBB4CAF0A4935735FBDAF" ma:contentTypeVersion="2" ma:contentTypeDescription="Opprett et nytt dokument." ma:contentTypeScope="" ma:versionID="40820e0ad83be9a9961789050f7f0561">
  <xsd:schema xmlns:xsd="http://www.w3.org/2001/XMLSchema" xmlns:xs="http://www.w3.org/2001/XMLSchema" xmlns:p="http://schemas.microsoft.com/office/2006/metadata/properties" xmlns:ns2="e5e35b8c-bb2a-40e7-acd7-beed1d1f14b8" xmlns:ns3="45a9c032-1c21-4297-bc4a-1b0e359a6c15" targetNamespace="http://schemas.microsoft.com/office/2006/metadata/properties" ma:root="true" ma:fieldsID="0d622c3afd3d445bea522ad461dd9299" ns2:_="" ns3:_="">
    <xsd:import namespace="e5e35b8c-bb2a-40e7-acd7-beed1d1f14b8"/>
    <xsd:import namespace="45a9c032-1c21-4297-bc4a-1b0e359a6c1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35b8c-bb2a-40e7-acd7-beed1d1f14b8"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5a9c032-1c21-4297-bc4a-1b0e359a6c1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e5e35b8c-bb2a-40e7-acd7-beed1d1f14b8">JAJEJYK5CVUX-448798232-25</_dlc_DocId>
    <_dlc_DocIdUrl xmlns="e5e35b8c-bb2a-40e7-acd7-beed1d1f14b8">
      <Url>https://uio.sharepoint.com/sites/GrafiskUttrykk/_layouts/15/DocIdRedir.aspx?ID=JAJEJYK5CVUX-448798232-25</Url>
      <Description>JAJEJYK5CVUX-448798232-25</Description>
    </_dlc_DocIdUrl>
  </documentManagement>
</p:properties>
</file>

<file path=customXml/itemProps1.xml><?xml version="1.0" encoding="utf-8"?>
<ds:datastoreItem xmlns:ds="http://schemas.openxmlformats.org/officeDocument/2006/customXml" ds:itemID="{684213E5-2D10-47A0-9EC6-16DB2B77A2C3}">
  <ds:schemaRefs>
    <ds:schemaRef ds:uri="http://schemas.microsoft.com/sharepoint/v3/contenttype/forms"/>
  </ds:schemaRefs>
</ds:datastoreItem>
</file>

<file path=customXml/itemProps2.xml><?xml version="1.0" encoding="utf-8"?>
<ds:datastoreItem xmlns:ds="http://schemas.openxmlformats.org/officeDocument/2006/customXml" ds:itemID="{81821DCD-2816-4F67-91A6-4B2280A84407}">
  <ds:schemaRefs>
    <ds:schemaRef ds:uri="http://schemas.microsoft.com/sharepoint/events"/>
  </ds:schemaRefs>
</ds:datastoreItem>
</file>

<file path=customXml/itemProps3.xml><?xml version="1.0" encoding="utf-8"?>
<ds:datastoreItem xmlns:ds="http://schemas.openxmlformats.org/officeDocument/2006/customXml" ds:itemID="{3D514616-B19B-45FB-8999-E0E2ED54B5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35b8c-bb2a-40e7-acd7-beed1d1f14b8"/>
    <ds:schemaRef ds:uri="45a9c032-1c21-4297-bc4a-1b0e359a6c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9B9CF10-6C6A-444C-B05E-E78C1785A52C}">
  <ds:schemaRefs>
    <ds:schemaRef ds:uri="45a9c032-1c21-4297-bc4a-1b0e359a6c15"/>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e5e35b8c-bb2a-40e7-acd7-beed1d1f14b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UiO Norsk</Template>
  <TotalTime>1035</TotalTime>
  <Words>1739</Words>
  <Application>Microsoft Office PowerPoint</Application>
  <PresentationFormat>Widescreen</PresentationFormat>
  <Paragraphs>197</Paragraphs>
  <Slides>17</Slides>
  <Notes>17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Arial, sans-serif</vt:lpstr>
      <vt:lpstr>Calibri</vt:lpstr>
      <vt:lpstr>Wingdings</vt:lpstr>
      <vt:lpstr>Office Theme</vt:lpstr>
      <vt:lpstr>think-cell Slide</vt:lpstr>
      <vt:lpstr>Det matematisk-naturvitenskapelige fakultet</vt:lpstr>
      <vt:lpstr>Institusjonane sitt ansvar for utdanningskvalitet</vt:lpstr>
      <vt:lpstr>Kvalitetssystemet til UiO</vt:lpstr>
      <vt:lpstr>PowerPoint Presentation</vt:lpstr>
      <vt:lpstr>PowerPoint Presentation</vt:lpstr>
      <vt:lpstr>PowerPoint Presentation</vt:lpstr>
      <vt:lpstr>PowerPoint Presentation</vt:lpstr>
      <vt:lpstr>PowerPoint Presentation</vt:lpstr>
      <vt:lpstr>Komiteens samlede konklusjon </vt:lpstr>
      <vt:lpstr>Budskap fra Nokut-rapporten</vt:lpstr>
      <vt:lpstr>PowerPoint Presentation</vt:lpstr>
      <vt:lpstr>Oppsummering av utviklingsdialogene (1)</vt:lpstr>
      <vt:lpstr>Oppsummering av utviklingsdialogene (2)</vt:lpstr>
      <vt:lpstr>Oppsummering av utviklingsdialogene (3)</vt:lpstr>
      <vt:lpstr>Oppsummering av utviklingsdialogene (4)</vt:lpstr>
      <vt:lpstr>Fellestrekk for UiB, UiO, UiT og NTNU?</vt:lpstr>
      <vt:lpstr>PowerPoint Presentation</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 matematisk-naturvitenskapelige fakultet</dc:title>
  <dc:creator>Yvonne Halle</dc:creator>
  <cp:lastModifiedBy>Marianne Jacobsen</cp:lastModifiedBy>
  <cp:revision>20</cp:revision>
  <cp:lastPrinted>2023-03-17T09:58:58Z</cp:lastPrinted>
  <dcterms:created xsi:type="dcterms:W3CDTF">2023-03-16T14:44:24Z</dcterms:created>
  <dcterms:modified xsi:type="dcterms:W3CDTF">2023-03-22T11:55:14Z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0x0101003A0108F0405CBB4CAF0A4935735FBDAF</vt:lpwstr>
  </property>
  <property fmtid="{D5CDD505-2E9C-101B-9397-08002B2CF9AE}" pid="3" name="MediaServiceImageTags">
    <vt:lpwstr/>
  </property>
  <property fmtid="{D5CDD505-2E9C-101B-9397-08002B2CF9AE}" pid="4" name="_dlc_DocIdItemGuid">
    <vt:lpwstr>e1ba8df5-1c55-4d83-8486-5b6b738896d5</vt:lpwstr>
  </property>
</Properties>
</file>