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73" r:id="rId6"/>
    <p:sldId id="274" r:id="rId7"/>
    <p:sldId id="266" r:id="rId8"/>
    <p:sldId id="267" r:id="rId9"/>
    <p:sldId id="268" r:id="rId10"/>
    <p:sldId id="269" r:id="rId11"/>
    <p:sldId id="270" r:id="rId1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6A11E4-3498-42F7-91AD-8B72FCB13102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D45CDFE-6457-49B6-84E9-4F4BF11C1510}">
      <dgm:prSet/>
      <dgm:spPr/>
      <dgm:t>
        <a:bodyPr/>
        <a:lstStyle/>
        <a:p>
          <a:r>
            <a:rPr lang="en-US" dirty="0" err="1"/>
            <a:t>Avlagt</a:t>
          </a:r>
          <a:r>
            <a:rPr lang="en-US" dirty="0"/>
            <a:t> </a:t>
          </a:r>
          <a:r>
            <a:rPr lang="en-US" dirty="0" err="1"/>
            <a:t>doktorgrader</a:t>
          </a:r>
          <a:r>
            <a:rPr lang="en-US" dirty="0"/>
            <a:t> </a:t>
          </a:r>
          <a:r>
            <a:rPr lang="en-US" dirty="0" err="1"/>
            <a:t>fra</a:t>
          </a:r>
          <a:r>
            <a:rPr lang="en-US" dirty="0"/>
            <a:t> </a:t>
          </a:r>
          <a:r>
            <a:rPr lang="en-US" dirty="0" err="1"/>
            <a:t>høst</a:t>
          </a:r>
          <a:r>
            <a:rPr lang="en-US" dirty="0"/>
            <a:t> 2018 </a:t>
          </a:r>
          <a:r>
            <a:rPr lang="en-US" dirty="0" err="1"/>
            <a:t>til</a:t>
          </a:r>
          <a:r>
            <a:rPr lang="en-US" dirty="0"/>
            <a:t> </a:t>
          </a:r>
          <a:r>
            <a:rPr lang="en-US" dirty="0" err="1"/>
            <a:t>vår</a:t>
          </a:r>
          <a:r>
            <a:rPr lang="en-US" dirty="0"/>
            <a:t> 2023 (696)</a:t>
          </a:r>
        </a:p>
      </dgm:t>
    </dgm:pt>
    <dgm:pt modelId="{FDA5D849-8578-4181-AC01-7470118751B2}" type="parTrans" cxnId="{A9FC63B6-F94D-4749-A898-C689F5D45723}">
      <dgm:prSet/>
      <dgm:spPr/>
      <dgm:t>
        <a:bodyPr/>
        <a:lstStyle/>
        <a:p>
          <a:endParaRPr lang="en-US"/>
        </a:p>
      </dgm:t>
    </dgm:pt>
    <dgm:pt modelId="{9D459A5C-7B3A-4F67-9C4F-B157F1C700DF}" type="sibTrans" cxnId="{A9FC63B6-F94D-4749-A898-C689F5D45723}">
      <dgm:prSet/>
      <dgm:spPr/>
      <dgm:t>
        <a:bodyPr/>
        <a:lstStyle/>
        <a:p>
          <a:endParaRPr lang="en-US"/>
        </a:p>
      </dgm:t>
    </dgm:pt>
    <dgm:pt modelId="{A2212CCC-8D36-4E3B-90F5-B7E2A70140F4}">
      <dgm:prSet/>
      <dgm:spPr/>
      <dgm:t>
        <a:bodyPr/>
        <a:lstStyle/>
        <a:p>
          <a:r>
            <a:rPr lang="en-US"/>
            <a:t>373 svar (54%)</a:t>
          </a:r>
        </a:p>
      </dgm:t>
    </dgm:pt>
    <dgm:pt modelId="{C845A900-0E0B-4CA7-A657-A3389AF06752}" type="parTrans" cxnId="{EA716750-FEA8-4296-BA84-CA3237E54231}">
      <dgm:prSet/>
      <dgm:spPr/>
      <dgm:t>
        <a:bodyPr/>
        <a:lstStyle/>
        <a:p>
          <a:endParaRPr lang="en-US"/>
        </a:p>
      </dgm:t>
    </dgm:pt>
    <dgm:pt modelId="{F6212372-1D17-4B73-A97F-D925A1C2984F}" type="sibTrans" cxnId="{EA716750-FEA8-4296-BA84-CA3237E54231}">
      <dgm:prSet/>
      <dgm:spPr/>
      <dgm:t>
        <a:bodyPr/>
        <a:lstStyle/>
        <a:p>
          <a:endParaRPr lang="en-US"/>
        </a:p>
      </dgm:t>
    </dgm:pt>
    <dgm:pt modelId="{7B7D73C0-ED12-4622-AB9D-9D0136618DCE}">
      <dgm:prSet/>
      <dgm:spPr/>
      <dgm:t>
        <a:bodyPr/>
        <a:lstStyle/>
        <a:p>
          <a:r>
            <a:rPr lang="en-US"/>
            <a:t>209 M </a:t>
          </a:r>
        </a:p>
      </dgm:t>
    </dgm:pt>
    <dgm:pt modelId="{1EC2171D-B007-4D22-BFD4-88D492DA2A87}" type="parTrans" cxnId="{8BC8455B-9F57-47F0-A938-D1BFD45E1040}">
      <dgm:prSet/>
      <dgm:spPr/>
      <dgm:t>
        <a:bodyPr/>
        <a:lstStyle/>
        <a:p>
          <a:endParaRPr lang="en-US"/>
        </a:p>
      </dgm:t>
    </dgm:pt>
    <dgm:pt modelId="{C2040CD8-793C-4A04-8259-5DD42E420B42}" type="sibTrans" cxnId="{8BC8455B-9F57-47F0-A938-D1BFD45E1040}">
      <dgm:prSet/>
      <dgm:spPr/>
      <dgm:t>
        <a:bodyPr/>
        <a:lstStyle/>
        <a:p>
          <a:endParaRPr lang="en-US"/>
        </a:p>
      </dgm:t>
    </dgm:pt>
    <dgm:pt modelId="{FB33E4DA-4755-46B2-81D2-21B04CF793AD}">
      <dgm:prSet/>
      <dgm:spPr/>
      <dgm:t>
        <a:bodyPr/>
        <a:lstStyle/>
        <a:p>
          <a:r>
            <a:rPr lang="en-US" dirty="0"/>
            <a:t>164 K</a:t>
          </a:r>
        </a:p>
      </dgm:t>
    </dgm:pt>
    <dgm:pt modelId="{524449D2-C5D4-42A0-9EC3-ED8BBDAB4E1D}" type="parTrans" cxnId="{BF572D74-4BE2-4DB5-8C53-E8D4D2E44C54}">
      <dgm:prSet/>
      <dgm:spPr/>
      <dgm:t>
        <a:bodyPr/>
        <a:lstStyle/>
        <a:p>
          <a:endParaRPr lang="en-US"/>
        </a:p>
      </dgm:t>
    </dgm:pt>
    <dgm:pt modelId="{5F7D87E0-6C0E-4598-B5E7-3E5B3C6D9B55}" type="sibTrans" cxnId="{BF572D74-4BE2-4DB5-8C53-E8D4D2E44C54}">
      <dgm:prSet/>
      <dgm:spPr/>
      <dgm:t>
        <a:bodyPr/>
        <a:lstStyle/>
        <a:p>
          <a:endParaRPr lang="en-US"/>
        </a:p>
      </dgm:t>
    </dgm:pt>
    <dgm:pt modelId="{59265A1C-1548-461D-A382-6B5FB648727B}">
      <dgm:prSet/>
      <dgm:spPr/>
      <dgm:t>
        <a:bodyPr/>
        <a:lstStyle/>
        <a:p>
          <a:r>
            <a:rPr lang="en-US" dirty="0" err="1"/>
            <a:t>Ikke</a:t>
          </a:r>
          <a:r>
            <a:rPr lang="en-US" dirty="0"/>
            <a:t> </a:t>
          </a:r>
          <a:r>
            <a:rPr lang="en-US" dirty="0" err="1"/>
            <a:t>mulig</a:t>
          </a:r>
          <a:r>
            <a:rPr lang="en-US" dirty="0"/>
            <a:t> å spore </a:t>
          </a:r>
          <a:r>
            <a:rPr lang="en-US" dirty="0" err="1"/>
            <a:t>instituttvis</a:t>
          </a:r>
          <a:endParaRPr lang="en-US" dirty="0"/>
        </a:p>
      </dgm:t>
    </dgm:pt>
    <dgm:pt modelId="{E88CC6A1-CFA9-49EE-B69E-4D96932EFCA3}" type="parTrans" cxnId="{29AD8A79-8B50-4F8E-AE2B-9B95E3C3E4A1}">
      <dgm:prSet/>
      <dgm:spPr/>
      <dgm:t>
        <a:bodyPr/>
        <a:lstStyle/>
        <a:p>
          <a:endParaRPr lang="nb-NO"/>
        </a:p>
      </dgm:t>
    </dgm:pt>
    <dgm:pt modelId="{30101887-33A3-4A70-896C-8840AC7DD8C2}" type="sibTrans" cxnId="{29AD8A79-8B50-4F8E-AE2B-9B95E3C3E4A1}">
      <dgm:prSet/>
      <dgm:spPr/>
      <dgm:t>
        <a:bodyPr/>
        <a:lstStyle/>
        <a:p>
          <a:endParaRPr lang="nb-NO"/>
        </a:p>
      </dgm:t>
    </dgm:pt>
    <dgm:pt modelId="{038780A9-847E-417A-A8F5-F011ED415587}">
      <dgm:prSet/>
      <dgm:spPr/>
      <dgm:t>
        <a:bodyPr/>
        <a:lstStyle/>
        <a:p>
          <a:r>
            <a:rPr lang="en-US" dirty="0"/>
            <a:t>76% jobber </a:t>
          </a:r>
          <a:r>
            <a:rPr lang="en-US" dirty="0" err="1"/>
            <a:t>i</a:t>
          </a:r>
          <a:r>
            <a:rPr lang="en-US" dirty="0"/>
            <a:t> Norge</a:t>
          </a:r>
        </a:p>
      </dgm:t>
    </dgm:pt>
    <dgm:pt modelId="{FC582B05-F77B-4235-8187-4E7300117B1E}" type="parTrans" cxnId="{3E55F604-B165-4ECE-8B05-A02520DE7BE1}">
      <dgm:prSet/>
      <dgm:spPr/>
      <dgm:t>
        <a:bodyPr/>
        <a:lstStyle/>
        <a:p>
          <a:endParaRPr lang="nb-NO"/>
        </a:p>
      </dgm:t>
    </dgm:pt>
    <dgm:pt modelId="{2748B780-5CE8-4A32-9A25-887F1D828079}" type="sibTrans" cxnId="{3E55F604-B165-4ECE-8B05-A02520DE7BE1}">
      <dgm:prSet/>
      <dgm:spPr/>
      <dgm:t>
        <a:bodyPr/>
        <a:lstStyle/>
        <a:p>
          <a:endParaRPr lang="nb-NO"/>
        </a:p>
      </dgm:t>
    </dgm:pt>
    <dgm:pt modelId="{3CF76A9B-002E-44AC-AB0E-B428A95A3349}" type="pres">
      <dgm:prSet presAssocID="{736A11E4-3498-42F7-91AD-8B72FCB13102}" presName="linear" presStyleCnt="0">
        <dgm:presLayoutVars>
          <dgm:animLvl val="lvl"/>
          <dgm:resizeHandles val="exact"/>
        </dgm:presLayoutVars>
      </dgm:prSet>
      <dgm:spPr/>
    </dgm:pt>
    <dgm:pt modelId="{D65AE0B3-AF37-4A0C-AFF8-82A57A84D465}" type="pres">
      <dgm:prSet presAssocID="{3D45CDFE-6457-49B6-84E9-4F4BF11C1510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F295CE33-8C2B-4F5D-B8C8-1AF85630F69A}" type="pres">
      <dgm:prSet presAssocID="{9D459A5C-7B3A-4F67-9C4F-B157F1C700DF}" presName="spacer" presStyleCnt="0"/>
      <dgm:spPr/>
    </dgm:pt>
    <dgm:pt modelId="{82E9F4E1-5840-444B-8A20-4F7AFDDC75B8}" type="pres">
      <dgm:prSet presAssocID="{A2212CCC-8D36-4E3B-90F5-B7E2A70140F4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76B32E13-A840-40FC-839B-8E340D45D221}" type="pres">
      <dgm:prSet presAssocID="{F6212372-1D17-4B73-A97F-D925A1C2984F}" presName="spacer" presStyleCnt="0"/>
      <dgm:spPr/>
    </dgm:pt>
    <dgm:pt modelId="{5F369195-65DD-4953-A3E2-E0AD70ED6E30}" type="pres">
      <dgm:prSet presAssocID="{7B7D73C0-ED12-4622-AB9D-9D0136618DCE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50B64A74-0A1D-4257-9E2D-2D2E75036ED1}" type="pres">
      <dgm:prSet presAssocID="{C2040CD8-793C-4A04-8259-5DD42E420B42}" presName="spacer" presStyleCnt="0"/>
      <dgm:spPr/>
    </dgm:pt>
    <dgm:pt modelId="{17EA45BF-88D0-4658-9AA2-47342A3306CB}" type="pres">
      <dgm:prSet presAssocID="{FB33E4DA-4755-46B2-81D2-21B04CF793AD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1F5E824F-C7EB-447E-8AB9-99528605649C}" type="pres">
      <dgm:prSet presAssocID="{5F7D87E0-6C0E-4598-B5E7-3E5B3C6D9B55}" presName="spacer" presStyleCnt="0"/>
      <dgm:spPr/>
    </dgm:pt>
    <dgm:pt modelId="{64E4BC15-16D7-4640-8F8D-928E271ADB02}" type="pres">
      <dgm:prSet presAssocID="{59265A1C-1548-461D-A382-6B5FB648727B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181B7FAF-A6FF-473F-AB06-33B773DE6D51}" type="pres">
      <dgm:prSet presAssocID="{30101887-33A3-4A70-896C-8840AC7DD8C2}" presName="spacer" presStyleCnt="0"/>
      <dgm:spPr/>
    </dgm:pt>
    <dgm:pt modelId="{49CA5EA4-84D5-4C94-AE8B-387689172227}" type="pres">
      <dgm:prSet presAssocID="{038780A9-847E-417A-A8F5-F011ED415587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3E55F604-B165-4ECE-8B05-A02520DE7BE1}" srcId="{736A11E4-3498-42F7-91AD-8B72FCB13102}" destId="{038780A9-847E-417A-A8F5-F011ED415587}" srcOrd="5" destOrd="0" parTransId="{FC582B05-F77B-4235-8187-4E7300117B1E}" sibTransId="{2748B780-5CE8-4A32-9A25-887F1D828079}"/>
    <dgm:cxn modelId="{0C4F6131-9853-43B8-B610-5748FCBE3F07}" type="presOf" srcId="{59265A1C-1548-461D-A382-6B5FB648727B}" destId="{64E4BC15-16D7-4640-8F8D-928E271ADB02}" srcOrd="0" destOrd="0" presId="urn:microsoft.com/office/officeart/2005/8/layout/vList2"/>
    <dgm:cxn modelId="{F7AB4C31-A6DE-4036-9DB9-F6C149DE03B0}" type="presOf" srcId="{736A11E4-3498-42F7-91AD-8B72FCB13102}" destId="{3CF76A9B-002E-44AC-AB0E-B428A95A3349}" srcOrd="0" destOrd="0" presId="urn:microsoft.com/office/officeart/2005/8/layout/vList2"/>
    <dgm:cxn modelId="{8BC8455B-9F57-47F0-A938-D1BFD45E1040}" srcId="{736A11E4-3498-42F7-91AD-8B72FCB13102}" destId="{7B7D73C0-ED12-4622-AB9D-9D0136618DCE}" srcOrd="2" destOrd="0" parTransId="{1EC2171D-B007-4D22-BFD4-88D492DA2A87}" sibTransId="{C2040CD8-793C-4A04-8259-5DD42E420B42}"/>
    <dgm:cxn modelId="{EA716750-FEA8-4296-BA84-CA3237E54231}" srcId="{736A11E4-3498-42F7-91AD-8B72FCB13102}" destId="{A2212CCC-8D36-4E3B-90F5-B7E2A70140F4}" srcOrd="1" destOrd="0" parTransId="{C845A900-0E0B-4CA7-A657-A3389AF06752}" sibTransId="{F6212372-1D17-4B73-A97F-D925A1C2984F}"/>
    <dgm:cxn modelId="{BF572D74-4BE2-4DB5-8C53-E8D4D2E44C54}" srcId="{736A11E4-3498-42F7-91AD-8B72FCB13102}" destId="{FB33E4DA-4755-46B2-81D2-21B04CF793AD}" srcOrd="3" destOrd="0" parTransId="{524449D2-C5D4-42A0-9EC3-ED8BBDAB4E1D}" sibTransId="{5F7D87E0-6C0E-4598-B5E7-3E5B3C6D9B55}"/>
    <dgm:cxn modelId="{29AD8A79-8B50-4F8E-AE2B-9B95E3C3E4A1}" srcId="{736A11E4-3498-42F7-91AD-8B72FCB13102}" destId="{59265A1C-1548-461D-A382-6B5FB648727B}" srcOrd="4" destOrd="0" parTransId="{E88CC6A1-CFA9-49EE-B69E-4D96932EFCA3}" sibTransId="{30101887-33A3-4A70-896C-8840AC7DD8C2}"/>
    <dgm:cxn modelId="{13F1BE8D-A6FA-4750-97CB-7023DC80F826}" type="presOf" srcId="{FB33E4DA-4755-46B2-81D2-21B04CF793AD}" destId="{17EA45BF-88D0-4658-9AA2-47342A3306CB}" srcOrd="0" destOrd="0" presId="urn:microsoft.com/office/officeart/2005/8/layout/vList2"/>
    <dgm:cxn modelId="{33BAD6AC-4151-43F9-ACD3-8C82F4ABF75A}" type="presOf" srcId="{A2212CCC-8D36-4E3B-90F5-B7E2A70140F4}" destId="{82E9F4E1-5840-444B-8A20-4F7AFDDC75B8}" srcOrd="0" destOrd="0" presId="urn:microsoft.com/office/officeart/2005/8/layout/vList2"/>
    <dgm:cxn modelId="{A9FC63B6-F94D-4749-A898-C689F5D45723}" srcId="{736A11E4-3498-42F7-91AD-8B72FCB13102}" destId="{3D45CDFE-6457-49B6-84E9-4F4BF11C1510}" srcOrd="0" destOrd="0" parTransId="{FDA5D849-8578-4181-AC01-7470118751B2}" sibTransId="{9D459A5C-7B3A-4F67-9C4F-B157F1C700DF}"/>
    <dgm:cxn modelId="{B2E1C7B6-F50F-42D1-B865-84A95584F4AD}" type="presOf" srcId="{038780A9-847E-417A-A8F5-F011ED415587}" destId="{49CA5EA4-84D5-4C94-AE8B-387689172227}" srcOrd="0" destOrd="0" presId="urn:microsoft.com/office/officeart/2005/8/layout/vList2"/>
    <dgm:cxn modelId="{96DDDEC9-E145-4849-9A9E-47828513C4B1}" type="presOf" srcId="{3D45CDFE-6457-49B6-84E9-4F4BF11C1510}" destId="{D65AE0B3-AF37-4A0C-AFF8-82A57A84D465}" srcOrd="0" destOrd="0" presId="urn:microsoft.com/office/officeart/2005/8/layout/vList2"/>
    <dgm:cxn modelId="{7E44F3E6-9ABD-497B-B766-A31A6EFC43CC}" type="presOf" srcId="{7B7D73C0-ED12-4622-AB9D-9D0136618DCE}" destId="{5F369195-65DD-4953-A3E2-E0AD70ED6E30}" srcOrd="0" destOrd="0" presId="urn:microsoft.com/office/officeart/2005/8/layout/vList2"/>
    <dgm:cxn modelId="{BE66CCD9-5D7B-4FBE-9DC8-5AB954ED8158}" type="presParOf" srcId="{3CF76A9B-002E-44AC-AB0E-B428A95A3349}" destId="{D65AE0B3-AF37-4A0C-AFF8-82A57A84D465}" srcOrd="0" destOrd="0" presId="urn:microsoft.com/office/officeart/2005/8/layout/vList2"/>
    <dgm:cxn modelId="{7892A793-55ED-4423-B473-6CAF4168695A}" type="presParOf" srcId="{3CF76A9B-002E-44AC-AB0E-B428A95A3349}" destId="{F295CE33-8C2B-4F5D-B8C8-1AF85630F69A}" srcOrd="1" destOrd="0" presId="urn:microsoft.com/office/officeart/2005/8/layout/vList2"/>
    <dgm:cxn modelId="{21FC2ECA-B833-4E59-AD95-CD4E304EB23E}" type="presParOf" srcId="{3CF76A9B-002E-44AC-AB0E-B428A95A3349}" destId="{82E9F4E1-5840-444B-8A20-4F7AFDDC75B8}" srcOrd="2" destOrd="0" presId="urn:microsoft.com/office/officeart/2005/8/layout/vList2"/>
    <dgm:cxn modelId="{BAC3AD89-49CD-4285-B935-14CE433E7FAD}" type="presParOf" srcId="{3CF76A9B-002E-44AC-AB0E-B428A95A3349}" destId="{76B32E13-A840-40FC-839B-8E340D45D221}" srcOrd="3" destOrd="0" presId="urn:microsoft.com/office/officeart/2005/8/layout/vList2"/>
    <dgm:cxn modelId="{F880DD10-2890-4FA8-8BE3-C2A0EBB786D8}" type="presParOf" srcId="{3CF76A9B-002E-44AC-AB0E-B428A95A3349}" destId="{5F369195-65DD-4953-A3E2-E0AD70ED6E30}" srcOrd="4" destOrd="0" presId="urn:microsoft.com/office/officeart/2005/8/layout/vList2"/>
    <dgm:cxn modelId="{6B2EB482-D78F-4D36-8D88-4CF00ABE03D6}" type="presParOf" srcId="{3CF76A9B-002E-44AC-AB0E-B428A95A3349}" destId="{50B64A74-0A1D-4257-9E2D-2D2E75036ED1}" srcOrd="5" destOrd="0" presId="urn:microsoft.com/office/officeart/2005/8/layout/vList2"/>
    <dgm:cxn modelId="{5F726F4D-02AF-4DC2-9335-6D6A4BF13156}" type="presParOf" srcId="{3CF76A9B-002E-44AC-AB0E-B428A95A3349}" destId="{17EA45BF-88D0-4658-9AA2-47342A3306CB}" srcOrd="6" destOrd="0" presId="urn:microsoft.com/office/officeart/2005/8/layout/vList2"/>
    <dgm:cxn modelId="{EEFE044A-C970-45CA-AED1-DC82B03ED291}" type="presParOf" srcId="{3CF76A9B-002E-44AC-AB0E-B428A95A3349}" destId="{1F5E824F-C7EB-447E-8AB9-99528605649C}" srcOrd="7" destOrd="0" presId="urn:microsoft.com/office/officeart/2005/8/layout/vList2"/>
    <dgm:cxn modelId="{54E29BA6-BBDA-40A2-85A1-A4EB5224B993}" type="presParOf" srcId="{3CF76A9B-002E-44AC-AB0E-B428A95A3349}" destId="{64E4BC15-16D7-4640-8F8D-928E271ADB02}" srcOrd="8" destOrd="0" presId="urn:microsoft.com/office/officeart/2005/8/layout/vList2"/>
    <dgm:cxn modelId="{574B159B-FA6C-4F04-A42E-C4398797141F}" type="presParOf" srcId="{3CF76A9B-002E-44AC-AB0E-B428A95A3349}" destId="{181B7FAF-A6FF-473F-AB06-33B773DE6D51}" srcOrd="9" destOrd="0" presId="urn:microsoft.com/office/officeart/2005/8/layout/vList2"/>
    <dgm:cxn modelId="{E3D38461-69A1-48F1-BBA8-CDE64F49FF36}" type="presParOf" srcId="{3CF76A9B-002E-44AC-AB0E-B428A95A3349}" destId="{49CA5EA4-84D5-4C94-AE8B-387689172227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FBA1A3-5EDA-422B-A04B-8B464C124D2B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97A7C06-DC7A-418B-91CA-223D41C72B3E}">
      <dgm:prSet/>
      <dgm:spPr/>
      <dgm:t>
        <a:bodyPr/>
        <a:lstStyle/>
        <a:p>
          <a:r>
            <a:rPr lang="en-US" dirty="0"/>
            <a:t>MN 750 </a:t>
          </a:r>
          <a:r>
            <a:rPr lang="en-US" dirty="0">
              <a:solidFill>
                <a:schemeClr val="accent1"/>
              </a:solidFill>
            </a:rPr>
            <a:t>780</a:t>
          </a:r>
          <a:r>
            <a:rPr lang="en-US" dirty="0"/>
            <a:t> </a:t>
          </a:r>
          <a:r>
            <a:rPr lang="en-US" dirty="0">
              <a:solidFill>
                <a:schemeClr val="accent2"/>
              </a:solidFill>
            </a:rPr>
            <a:t>700</a:t>
          </a:r>
        </a:p>
      </dgm:t>
    </dgm:pt>
    <dgm:pt modelId="{A088B945-C77F-4649-9CDF-6CC41CFFBADF}" type="parTrans" cxnId="{B7A8E7F4-CFA3-4479-AC91-241CE04D8A73}">
      <dgm:prSet/>
      <dgm:spPr/>
      <dgm:t>
        <a:bodyPr/>
        <a:lstStyle/>
        <a:p>
          <a:endParaRPr lang="en-US"/>
        </a:p>
      </dgm:t>
    </dgm:pt>
    <dgm:pt modelId="{145D8EA9-160E-43E0-A7D3-B90C84067D88}" type="sibTrans" cxnId="{B7A8E7F4-CFA3-4479-AC91-241CE04D8A73}">
      <dgm:prSet/>
      <dgm:spPr/>
      <dgm:t>
        <a:bodyPr/>
        <a:lstStyle/>
        <a:p>
          <a:endParaRPr lang="en-US"/>
        </a:p>
      </dgm:t>
    </dgm:pt>
    <dgm:pt modelId="{132A263D-C794-485A-A1AA-3645FE16DE49}">
      <dgm:prSet/>
      <dgm:spPr/>
      <dgm:t>
        <a:bodyPr/>
        <a:lstStyle/>
        <a:p>
          <a:r>
            <a:rPr lang="en-US" dirty="0"/>
            <a:t>MED 880 </a:t>
          </a:r>
          <a:r>
            <a:rPr lang="en-US" dirty="0">
              <a:solidFill>
                <a:schemeClr val="accent1"/>
              </a:solidFill>
            </a:rPr>
            <a:t>1174</a:t>
          </a:r>
          <a:r>
            <a:rPr lang="en-US" dirty="0"/>
            <a:t> </a:t>
          </a:r>
          <a:r>
            <a:rPr lang="en-US" dirty="0">
              <a:solidFill>
                <a:schemeClr val="accent2"/>
              </a:solidFill>
            </a:rPr>
            <a:t>800</a:t>
          </a:r>
        </a:p>
      </dgm:t>
    </dgm:pt>
    <dgm:pt modelId="{ADBD0B0E-B994-4E91-9DE1-A2B630E7C26C}" type="parTrans" cxnId="{7E47FAC4-F2CB-4AFC-8352-B642FA68268E}">
      <dgm:prSet/>
      <dgm:spPr/>
      <dgm:t>
        <a:bodyPr/>
        <a:lstStyle/>
        <a:p>
          <a:endParaRPr lang="en-US"/>
        </a:p>
      </dgm:t>
    </dgm:pt>
    <dgm:pt modelId="{8F65E0C4-8410-4116-9EB5-42A65EA59E52}" type="sibTrans" cxnId="{7E47FAC4-F2CB-4AFC-8352-B642FA68268E}">
      <dgm:prSet/>
      <dgm:spPr/>
      <dgm:t>
        <a:bodyPr/>
        <a:lstStyle/>
        <a:p>
          <a:endParaRPr lang="en-US"/>
        </a:p>
      </dgm:t>
    </dgm:pt>
    <dgm:pt modelId="{F19E2066-78FB-4DA5-A581-9AA004BFD9B4}">
      <dgm:prSet/>
      <dgm:spPr/>
      <dgm:t>
        <a:bodyPr/>
        <a:lstStyle/>
        <a:p>
          <a:r>
            <a:rPr lang="en-US" dirty="0" err="1"/>
            <a:t>Resten</a:t>
          </a:r>
          <a:r>
            <a:rPr lang="en-US" dirty="0"/>
            <a:t> av </a:t>
          </a:r>
          <a:r>
            <a:rPr lang="en-US" dirty="0" err="1"/>
            <a:t>UiO</a:t>
          </a:r>
          <a:r>
            <a:rPr lang="en-US" dirty="0"/>
            <a:t> </a:t>
          </a:r>
          <a:r>
            <a:rPr lang="en-US" dirty="0" err="1"/>
            <a:t>uten</a:t>
          </a:r>
          <a:r>
            <a:rPr lang="en-US" dirty="0"/>
            <a:t> MN 787 </a:t>
          </a:r>
          <a:r>
            <a:rPr lang="en-US" dirty="0">
              <a:solidFill>
                <a:schemeClr val="accent1"/>
              </a:solidFill>
            </a:rPr>
            <a:t>875</a:t>
          </a:r>
          <a:r>
            <a:rPr lang="en-US" dirty="0"/>
            <a:t> </a:t>
          </a:r>
          <a:r>
            <a:rPr lang="en-US" dirty="0">
              <a:solidFill>
                <a:schemeClr val="accent2"/>
              </a:solidFill>
            </a:rPr>
            <a:t>750</a:t>
          </a:r>
          <a:r>
            <a:rPr lang="en-US" dirty="0"/>
            <a:t> </a:t>
          </a:r>
        </a:p>
      </dgm:t>
    </dgm:pt>
    <dgm:pt modelId="{89612682-8C8C-4F5A-831A-57BA29A08F2C}" type="parTrans" cxnId="{CBD9723E-FBC4-461D-AF4C-A9D3D7C25FE9}">
      <dgm:prSet/>
      <dgm:spPr/>
      <dgm:t>
        <a:bodyPr/>
        <a:lstStyle/>
        <a:p>
          <a:endParaRPr lang="en-US"/>
        </a:p>
      </dgm:t>
    </dgm:pt>
    <dgm:pt modelId="{824AAC55-E156-4065-8CB4-E01610137E6F}" type="sibTrans" cxnId="{CBD9723E-FBC4-461D-AF4C-A9D3D7C25FE9}">
      <dgm:prSet/>
      <dgm:spPr/>
      <dgm:t>
        <a:bodyPr/>
        <a:lstStyle/>
        <a:p>
          <a:endParaRPr lang="en-US"/>
        </a:p>
      </dgm:t>
    </dgm:pt>
    <dgm:pt modelId="{EA605E47-7584-4499-9EF0-98DC710F62E1}" type="pres">
      <dgm:prSet presAssocID="{3BFBA1A3-5EDA-422B-A04B-8B464C124D2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35E3CF7-F76A-45BD-B743-AE9FE9618494}" type="pres">
      <dgm:prSet presAssocID="{397A7C06-DC7A-418B-91CA-223D41C72B3E}" presName="hierRoot1" presStyleCnt="0"/>
      <dgm:spPr/>
    </dgm:pt>
    <dgm:pt modelId="{07217817-7A89-4E9E-A397-946ED7BE7148}" type="pres">
      <dgm:prSet presAssocID="{397A7C06-DC7A-418B-91CA-223D41C72B3E}" presName="composite" presStyleCnt="0"/>
      <dgm:spPr/>
    </dgm:pt>
    <dgm:pt modelId="{D217C09B-4CBA-4A8D-BA51-E7DA427858C2}" type="pres">
      <dgm:prSet presAssocID="{397A7C06-DC7A-418B-91CA-223D41C72B3E}" presName="background" presStyleLbl="node0" presStyleIdx="0" presStyleCnt="3"/>
      <dgm:spPr/>
    </dgm:pt>
    <dgm:pt modelId="{C079C1D5-FD37-482A-A2C0-788440FD315A}" type="pres">
      <dgm:prSet presAssocID="{397A7C06-DC7A-418B-91CA-223D41C72B3E}" presName="text" presStyleLbl="fgAcc0" presStyleIdx="0" presStyleCnt="3">
        <dgm:presLayoutVars>
          <dgm:chPref val="3"/>
        </dgm:presLayoutVars>
      </dgm:prSet>
      <dgm:spPr/>
    </dgm:pt>
    <dgm:pt modelId="{236903E1-67D1-40F6-BC36-FF1290D65844}" type="pres">
      <dgm:prSet presAssocID="{397A7C06-DC7A-418B-91CA-223D41C72B3E}" presName="hierChild2" presStyleCnt="0"/>
      <dgm:spPr/>
    </dgm:pt>
    <dgm:pt modelId="{AA46838C-4BC3-4E81-8DC3-71CAB89EF1C5}" type="pres">
      <dgm:prSet presAssocID="{132A263D-C794-485A-A1AA-3645FE16DE49}" presName="hierRoot1" presStyleCnt="0"/>
      <dgm:spPr/>
    </dgm:pt>
    <dgm:pt modelId="{845DEA61-4F61-4428-B034-AAB7811C6805}" type="pres">
      <dgm:prSet presAssocID="{132A263D-C794-485A-A1AA-3645FE16DE49}" presName="composite" presStyleCnt="0"/>
      <dgm:spPr/>
    </dgm:pt>
    <dgm:pt modelId="{79B44697-7472-4947-9A6D-122A0243AD2E}" type="pres">
      <dgm:prSet presAssocID="{132A263D-C794-485A-A1AA-3645FE16DE49}" presName="background" presStyleLbl="node0" presStyleIdx="1" presStyleCnt="3"/>
      <dgm:spPr/>
    </dgm:pt>
    <dgm:pt modelId="{6469BB1F-62AA-4D04-A9E5-429026A29DF2}" type="pres">
      <dgm:prSet presAssocID="{132A263D-C794-485A-A1AA-3645FE16DE49}" presName="text" presStyleLbl="fgAcc0" presStyleIdx="1" presStyleCnt="3">
        <dgm:presLayoutVars>
          <dgm:chPref val="3"/>
        </dgm:presLayoutVars>
      </dgm:prSet>
      <dgm:spPr/>
    </dgm:pt>
    <dgm:pt modelId="{359165FA-FABD-40AD-B853-B7270E2D5DD9}" type="pres">
      <dgm:prSet presAssocID="{132A263D-C794-485A-A1AA-3645FE16DE49}" presName="hierChild2" presStyleCnt="0"/>
      <dgm:spPr/>
    </dgm:pt>
    <dgm:pt modelId="{23C265C6-90A3-454E-BBF4-018DD93C950E}" type="pres">
      <dgm:prSet presAssocID="{F19E2066-78FB-4DA5-A581-9AA004BFD9B4}" presName="hierRoot1" presStyleCnt="0"/>
      <dgm:spPr/>
    </dgm:pt>
    <dgm:pt modelId="{42A84082-0581-4C72-B579-7A4A0C406969}" type="pres">
      <dgm:prSet presAssocID="{F19E2066-78FB-4DA5-A581-9AA004BFD9B4}" presName="composite" presStyleCnt="0"/>
      <dgm:spPr/>
    </dgm:pt>
    <dgm:pt modelId="{9492147C-754B-475C-9040-4C05E1362640}" type="pres">
      <dgm:prSet presAssocID="{F19E2066-78FB-4DA5-A581-9AA004BFD9B4}" presName="background" presStyleLbl="node0" presStyleIdx="2" presStyleCnt="3"/>
      <dgm:spPr/>
    </dgm:pt>
    <dgm:pt modelId="{5D68F980-2F38-4897-ACED-C35918DDBAE6}" type="pres">
      <dgm:prSet presAssocID="{F19E2066-78FB-4DA5-A581-9AA004BFD9B4}" presName="text" presStyleLbl="fgAcc0" presStyleIdx="2" presStyleCnt="3">
        <dgm:presLayoutVars>
          <dgm:chPref val="3"/>
        </dgm:presLayoutVars>
      </dgm:prSet>
      <dgm:spPr/>
    </dgm:pt>
    <dgm:pt modelId="{D4A3CCC8-A868-435E-A17E-37D51B0F91BC}" type="pres">
      <dgm:prSet presAssocID="{F19E2066-78FB-4DA5-A581-9AA004BFD9B4}" presName="hierChild2" presStyleCnt="0"/>
      <dgm:spPr/>
    </dgm:pt>
  </dgm:ptLst>
  <dgm:cxnLst>
    <dgm:cxn modelId="{F56F5B0C-533F-47EE-953E-6383DE79F388}" type="presOf" srcId="{3BFBA1A3-5EDA-422B-A04B-8B464C124D2B}" destId="{EA605E47-7584-4499-9EF0-98DC710F62E1}" srcOrd="0" destOrd="0" presId="urn:microsoft.com/office/officeart/2005/8/layout/hierarchy1"/>
    <dgm:cxn modelId="{CBD9723E-FBC4-461D-AF4C-A9D3D7C25FE9}" srcId="{3BFBA1A3-5EDA-422B-A04B-8B464C124D2B}" destId="{F19E2066-78FB-4DA5-A581-9AA004BFD9B4}" srcOrd="2" destOrd="0" parTransId="{89612682-8C8C-4F5A-831A-57BA29A08F2C}" sibTransId="{824AAC55-E156-4065-8CB4-E01610137E6F}"/>
    <dgm:cxn modelId="{53A64DA2-28F9-4096-A88B-533371022447}" type="presOf" srcId="{132A263D-C794-485A-A1AA-3645FE16DE49}" destId="{6469BB1F-62AA-4D04-A9E5-429026A29DF2}" srcOrd="0" destOrd="0" presId="urn:microsoft.com/office/officeart/2005/8/layout/hierarchy1"/>
    <dgm:cxn modelId="{2D99D3A2-EE3C-4F3F-9ABB-988F5A239CE4}" type="presOf" srcId="{F19E2066-78FB-4DA5-A581-9AA004BFD9B4}" destId="{5D68F980-2F38-4897-ACED-C35918DDBAE6}" srcOrd="0" destOrd="0" presId="urn:microsoft.com/office/officeart/2005/8/layout/hierarchy1"/>
    <dgm:cxn modelId="{7E47FAC4-F2CB-4AFC-8352-B642FA68268E}" srcId="{3BFBA1A3-5EDA-422B-A04B-8B464C124D2B}" destId="{132A263D-C794-485A-A1AA-3645FE16DE49}" srcOrd="1" destOrd="0" parTransId="{ADBD0B0E-B994-4E91-9DE1-A2B630E7C26C}" sibTransId="{8F65E0C4-8410-4116-9EB5-42A65EA59E52}"/>
    <dgm:cxn modelId="{2CC1B9E4-3BC2-4439-8D8F-D4B5BFCFE962}" type="presOf" srcId="{397A7C06-DC7A-418B-91CA-223D41C72B3E}" destId="{C079C1D5-FD37-482A-A2C0-788440FD315A}" srcOrd="0" destOrd="0" presId="urn:microsoft.com/office/officeart/2005/8/layout/hierarchy1"/>
    <dgm:cxn modelId="{B7A8E7F4-CFA3-4479-AC91-241CE04D8A73}" srcId="{3BFBA1A3-5EDA-422B-A04B-8B464C124D2B}" destId="{397A7C06-DC7A-418B-91CA-223D41C72B3E}" srcOrd="0" destOrd="0" parTransId="{A088B945-C77F-4649-9CDF-6CC41CFFBADF}" sibTransId="{145D8EA9-160E-43E0-A7D3-B90C84067D88}"/>
    <dgm:cxn modelId="{9EDDDE45-567E-41DD-8C03-F7AA39E49915}" type="presParOf" srcId="{EA605E47-7584-4499-9EF0-98DC710F62E1}" destId="{C35E3CF7-F76A-45BD-B743-AE9FE9618494}" srcOrd="0" destOrd="0" presId="urn:microsoft.com/office/officeart/2005/8/layout/hierarchy1"/>
    <dgm:cxn modelId="{E9C3BB9C-6428-4DD7-8C0A-EE8A1B34F0D7}" type="presParOf" srcId="{C35E3CF7-F76A-45BD-B743-AE9FE9618494}" destId="{07217817-7A89-4E9E-A397-946ED7BE7148}" srcOrd="0" destOrd="0" presId="urn:microsoft.com/office/officeart/2005/8/layout/hierarchy1"/>
    <dgm:cxn modelId="{7DF6C460-2CE5-4BF8-A14F-CA28BAF5C663}" type="presParOf" srcId="{07217817-7A89-4E9E-A397-946ED7BE7148}" destId="{D217C09B-4CBA-4A8D-BA51-E7DA427858C2}" srcOrd="0" destOrd="0" presId="urn:microsoft.com/office/officeart/2005/8/layout/hierarchy1"/>
    <dgm:cxn modelId="{EFF04D06-1E81-492B-9751-8F3BBB93E101}" type="presParOf" srcId="{07217817-7A89-4E9E-A397-946ED7BE7148}" destId="{C079C1D5-FD37-482A-A2C0-788440FD315A}" srcOrd="1" destOrd="0" presId="urn:microsoft.com/office/officeart/2005/8/layout/hierarchy1"/>
    <dgm:cxn modelId="{47FBE4B8-21E4-4542-93F7-1D9BF5860B1A}" type="presParOf" srcId="{C35E3CF7-F76A-45BD-B743-AE9FE9618494}" destId="{236903E1-67D1-40F6-BC36-FF1290D65844}" srcOrd="1" destOrd="0" presId="urn:microsoft.com/office/officeart/2005/8/layout/hierarchy1"/>
    <dgm:cxn modelId="{54A7748A-3229-42F0-AE80-FCA8A344992D}" type="presParOf" srcId="{EA605E47-7584-4499-9EF0-98DC710F62E1}" destId="{AA46838C-4BC3-4E81-8DC3-71CAB89EF1C5}" srcOrd="1" destOrd="0" presId="urn:microsoft.com/office/officeart/2005/8/layout/hierarchy1"/>
    <dgm:cxn modelId="{24F40BE1-D056-4CC1-9D72-58273356871E}" type="presParOf" srcId="{AA46838C-4BC3-4E81-8DC3-71CAB89EF1C5}" destId="{845DEA61-4F61-4428-B034-AAB7811C6805}" srcOrd="0" destOrd="0" presId="urn:microsoft.com/office/officeart/2005/8/layout/hierarchy1"/>
    <dgm:cxn modelId="{52FF2967-C5B0-4091-BD19-F3AE9D0A6E16}" type="presParOf" srcId="{845DEA61-4F61-4428-B034-AAB7811C6805}" destId="{79B44697-7472-4947-9A6D-122A0243AD2E}" srcOrd="0" destOrd="0" presId="urn:microsoft.com/office/officeart/2005/8/layout/hierarchy1"/>
    <dgm:cxn modelId="{79E1E5BA-E9B1-4789-9B58-7D43DFD64333}" type="presParOf" srcId="{845DEA61-4F61-4428-B034-AAB7811C6805}" destId="{6469BB1F-62AA-4D04-A9E5-429026A29DF2}" srcOrd="1" destOrd="0" presId="urn:microsoft.com/office/officeart/2005/8/layout/hierarchy1"/>
    <dgm:cxn modelId="{2BF4A553-9674-4344-AB4C-7CC82F4CDAB6}" type="presParOf" srcId="{AA46838C-4BC3-4E81-8DC3-71CAB89EF1C5}" destId="{359165FA-FABD-40AD-B853-B7270E2D5DD9}" srcOrd="1" destOrd="0" presId="urn:microsoft.com/office/officeart/2005/8/layout/hierarchy1"/>
    <dgm:cxn modelId="{452FA388-8F0D-4A73-B622-13C1406449F8}" type="presParOf" srcId="{EA605E47-7584-4499-9EF0-98DC710F62E1}" destId="{23C265C6-90A3-454E-BBF4-018DD93C950E}" srcOrd="2" destOrd="0" presId="urn:microsoft.com/office/officeart/2005/8/layout/hierarchy1"/>
    <dgm:cxn modelId="{1303130B-EC83-4DDF-A7A9-B5A32508F431}" type="presParOf" srcId="{23C265C6-90A3-454E-BBF4-018DD93C950E}" destId="{42A84082-0581-4C72-B579-7A4A0C406969}" srcOrd="0" destOrd="0" presId="urn:microsoft.com/office/officeart/2005/8/layout/hierarchy1"/>
    <dgm:cxn modelId="{BDB48FE6-1499-43C1-95C1-C021D6CD57FD}" type="presParOf" srcId="{42A84082-0581-4C72-B579-7A4A0C406969}" destId="{9492147C-754B-475C-9040-4C05E1362640}" srcOrd="0" destOrd="0" presId="urn:microsoft.com/office/officeart/2005/8/layout/hierarchy1"/>
    <dgm:cxn modelId="{A3D5C7D8-85BF-4610-B034-A3A02B4D8755}" type="presParOf" srcId="{42A84082-0581-4C72-B579-7A4A0C406969}" destId="{5D68F980-2F38-4897-ACED-C35918DDBAE6}" srcOrd="1" destOrd="0" presId="urn:microsoft.com/office/officeart/2005/8/layout/hierarchy1"/>
    <dgm:cxn modelId="{413C7B88-CC2E-4775-86D6-13AC9DDC7289}" type="presParOf" srcId="{23C265C6-90A3-454E-BBF4-018DD93C950E}" destId="{D4A3CCC8-A868-435E-A17E-37D51B0F91B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5AE0B3-AF37-4A0C-AFF8-82A57A84D465}">
      <dsp:nvSpPr>
        <dsp:cNvPr id="0" name=""/>
        <dsp:cNvSpPr/>
      </dsp:nvSpPr>
      <dsp:spPr>
        <a:xfrm>
          <a:off x="0" y="39086"/>
          <a:ext cx="10515600" cy="6475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/>
            <a:t>Avlagt</a:t>
          </a:r>
          <a:r>
            <a:rPr lang="en-US" sz="2700" kern="1200" dirty="0"/>
            <a:t> </a:t>
          </a:r>
          <a:r>
            <a:rPr lang="en-US" sz="2700" kern="1200" dirty="0" err="1"/>
            <a:t>doktorgrader</a:t>
          </a:r>
          <a:r>
            <a:rPr lang="en-US" sz="2700" kern="1200" dirty="0"/>
            <a:t> </a:t>
          </a:r>
          <a:r>
            <a:rPr lang="en-US" sz="2700" kern="1200" dirty="0" err="1"/>
            <a:t>fra</a:t>
          </a:r>
          <a:r>
            <a:rPr lang="en-US" sz="2700" kern="1200" dirty="0"/>
            <a:t> </a:t>
          </a:r>
          <a:r>
            <a:rPr lang="en-US" sz="2700" kern="1200" dirty="0" err="1"/>
            <a:t>høst</a:t>
          </a:r>
          <a:r>
            <a:rPr lang="en-US" sz="2700" kern="1200" dirty="0"/>
            <a:t> 2018 </a:t>
          </a:r>
          <a:r>
            <a:rPr lang="en-US" sz="2700" kern="1200" dirty="0" err="1"/>
            <a:t>til</a:t>
          </a:r>
          <a:r>
            <a:rPr lang="en-US" sz="2700" kern="1200" dirty="0"/>
            <a:t> </a:t>
          </a:r>
          <a:r>
            <a:rPr lang="en-US" sz="2700" kern="1200" dirty="0" err="1"/>
            <a:t>vår</a:t>
          </a:r>
          <a:r>
            <a:rPr lang="en-US" sz="2700" kern="1200" dirty="0"/>
            <a:t> 2023 (696)</a:t>
          </a:r>
        </a:p>
      </dsp:txBody>
      <dsp:txXfrm>
        <a:off x="31613" y="70699"/>
        <a:ext cx="10452374" cy="584369"/>
      </dsp:txXfrm>
    </dsp:sp>
    <dsp:sp modelId="{82E9F4E1-5840-444B-8A20-4F7AFDDC75B8}">
      <dsp:nvSpPr>
        <dsp:cNvPr id="0" name=""/>
        <dsp:cNvSpPr/>
      </dsp:nvSpPr>
      <dsp:spPr>
        <a:xfrm>
          <a:off x="0" y="764441"/>
          <a:ext cx="10515600" cy="64759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373 svar (54%)</a:t>
          </a:r>
        </a:p>
      </dsp:txBody>
      <dsp:txXfrm>
        <a:off x="31613" y="796054"/>
        <a:ext cx="10452374" cy="584369"/>
      </dsp:txXfrm>
    </dsp:sp>
    <dsp:sp modelId="{5F369195-65DD-4953-A3E2-E0AD70ED6E30}">
      <dsp:nvSpPr>
        <dsp:cNvPr id="0" name=""/>
        <dsp:cNvSpPr/>
      </dsp:nvSpPr>
      <dsp:spPr>
        <a:xfrm>
          <a:off x="0" y="1489797"/>
          <a:ext cx="10515600" cy="64759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209 M </a:t>
          </a:r>
        </a:p>
      </dsp:txBody>
      <dsp:txXfrm>
        <a:off x="31613" y="1521410"/>
        <a:ext cx="10452374" cy="584369"/>
      </dsp:txXfrm>
    </dsp:sp>
    <dsp:sp modelId="{17EA45BF-88D0-4658-9AA2-47342A3306CB}">
      <dsp:nvSpPr>
        <dsp:cNvPr id="0" name=""/>
        <dsp:cNvSpPr/>
      </dsp:nvSpPr>
      <dsp:spPr>
        <a:xfrm>
          <a:off x="0" y="2215152"/>
          <a:ext cx="10515600" cy="64759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164 K</a:t>
          </a:r>
        </a:p>
      </dsp:txBody>
      <dsp:txXfrm>
        <a:off x="31613" y="2246765"/>
        <a:ext cx="10452374" cy="584369"/>
      </dsp:txXfrm>
    </dsp:sp>
    <dsp:sp modelId="{64E4BC15-16D7-4640-8F8D-928E271ADB02}">
      <dsp:nvSpPr>
        <dsp:cNvPr id="0" name=""/>
        <dsp:cNvSpPr/>
      </dsp:nvSpPr>
      <dsp:spPr>
        <a:xfrm>
          <a:off x="0" y="2940507"/>
          <a:ext cx="10515600" cy="64759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/>
            <a:t>Ikke</a:t>
          </a:r>
          <a:r>
            <a:rPr lang="en-US" sz="2700" kern="1200" dirty="0"/>
            <a:t> </a:t>
          </a:r>
          <a:r>
            <a:rPr lang="en-US" sz="2700" kern="1200" dirty="0" err="1"/>
            <a:t>mulig</a:t>
          </a:r>
          <a:r>
            <a:rPr lang="en-US" sz="2700" kern="1200" dirty="0"/>
            <a:t> å spore </a:t>
          </a:r>
          <a:r>
            <a:rPr lang="en-US" sz="2700" kern="1200" dirty="0" err="1"/>
            <a:t>instituttvis</a:t>
          </a:r>
          <a:endParaRPr lang="en-US" sz="2700" kern="1200" dirty="0"/>
        </a:p>
      </dsp:txBody>
      <dsp:txXfrm>
        <a:off x="31613" y="2972120"/>
        <a:ext cx="10452374" cy="584369"/>
      </dsp:txXfrm>
    </dsp:sp>
    <dsp:sp modelId="{49CA5EA4-84D5-4C94-AE8B-387689172227}">
      <dsp:nvSpPr>
        <dsp:cNvPr id="0" name=""/>
        <dsp:cNvSpPr/>
      </dsp:nvSpPr>
      <dsp:spPr>
        <a:xfrm>
          <a:off x="0" y="3665862"/>
          <a:ext cx="10515600" cy="6475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76% jobber </a:t>
          </a:r>
          <a:r>
            <a:rPr lang="en-US" sz="2700" kern="1200" dirty="0" err="1"/>
            <a:t>i</a:t>
          </a:r>
          <a:r>
            <a:rPr lang="en-US" sz="2700" kern="1200" dirty="0"/>
            <a:t> Norge</a:t>
          </a:r>
        </a:p>
      </dsp:txBody>
      <dsp:txXfrm>
        <a:off x="31613" y="3697475"/>
        <a:ext cx="10452374" cy="5843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17C09B-4CBA-4A8D-BA51-E7DA427858C2}">
      <dsp:nvSpPr>
        <dsp:cNvPr id="0" name=""/>
        <dsp:cNvSpPr/>
      </dsp:nvSpPr>
      <dsp:spPr>
        <a:xfrm>
          <a:off x="0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79C1D5-FD37-482A-A2C0-788440FD315A}">
      <dsp:nvSpPr>
        <dsp:cNvPr id="0" name=""/>
        <dsp:cNvSpPr/>
      </dsp:nvSpPr>
      <dsp:spPr>
        <a:xfrm>
          <a:off x="324326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MN 750 </a:t>
          </a:r>
          <a:r>
            <a:rPr lang="en-US" sz="3500" kern="1200" dirty="0">
              <a:solidFill>
                <a:schemeClr val="accent1"/>
              </a:solidFill>
            </a:rPr>
            <a:t>780</a:t>
          </a:r>
          <a:r>
            <a:rPr lang="en-US" sz="3500" kern="1200" dirty="0"/>
            <a:t> </a:t>
          </a:r>
          <a:r>
            <a:rPr lang="en-US" sz="3500" kern="1200" dirty="0">
              <a:solidFill>
                <a:schemeClr val="accent2"/>
              </a:solidFill>
            </a:rPr>
            <a:t>700</a:t>
          </a:r>
        </a:p>
      </dsp:txBody>
      <dsp:txXfrm>
        <a:off x="378614" y="886531"/>
        <a:ext cx="2810360" cy="1744948"/>
      </dsp:txXfrm>
    </dsp:sp>
    <dsp:sp modelId="{79B44697-7472-4947-9A6D-122A0243AD2E}">
      <dsp:nvSpPr>
        <dsp:cNvPr id="0" name=""/>
        <dsp:cNvSpPr/>
      </dsp:nvSpPr>
      <dsp:spPr>
        <a:xfrm>
          <a:off x="3567588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69BB1F-62AA-4D04-A9E5-429026A29DF2}">
      <dsp:nvSpPr>
        <dsp:cNvPr id="0" name=""/>
        <dsp:cNvSpPr/>
      </dsp:nvSpPr>
      <dsp:spPr>
        <a:xfrm>
          <a:off x="3891915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MED 880 </a:t>
          </a:r>
          <a:r>
            <a:rPr lang="en-US" sz="3500" kern="1200" dirty="0">
              <a:solidFill>
                <a:schemeClr val="accent1"/>
              </a:solidFill>
            </a:rPr>
            <a:t>1174</a:t>
          </a:r>
          <a:r>
            <a:rPr lang="en-US" sz="3500" kern="1200" dirty="0"/>
            <a:t> </a:t>
          </a:r>
          <a:r>
            <a:rPr lang="en-US" sz="3500" kern="1200" dirty="0">
              <a:solidFill>
                <a:schemeClr val="accent2"/>
              </a:solidFill>
            </a:rPr>
            <a:t>800</a:t>
          </a:r>
        </a:p>
      </dsp:txBody>
      <dsp:txXfrm>
        <a:off x="3946203" y="886531"/>
        <a:ext cx="2810360" cy="1744948"/>
      </dsp:txXfrm>
    </dsp:sp>
    <dsp:sp modelId="{9492147C-754B-475C-9040-4C05E1362640}">
      <dsp:nvSpPr>
        <dsp:cNvPr id="0" name=""/>
        <dsp:cNvSpPr/>
      </dsp:nvSpPr>
      <dsp:spPr>
        <a:xfrm>
          <a:off x="7135177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68F980-2F38-4897-ACED-C35918DDBAE6}">
      <dsp:nvSpPr>
        <dsp:cNvPr id="0" name=""/>
        <dsp:cNvSpPr/>
      </dsp:nvSpPr>
      <dsp:spPr>
        <a:xfrm>
          <a:off x="7459503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 err="1"/>
            <a:t>Resten</a:t>
          </a:r>
          <a:r>
            <a:rPr lang="en-US" sz="3500" kern="1200" dirty="0"/>
            <a:t> av </a:t>
          </a:r>
          <a:r>
            <a:rPr lang="en-US" sz="3500" kern="1200" dirty="0" err="1"/>
            <a:t>UiO</a:t>
          </a:r>
          <a:r>
            <a:rPr lang="en-US" sz="3500" kern="1200" dirty="0"/>
            <a:t> </a:t>
          </a:r>
          <a:r>
            <a:rPr lang="en-US" sz="3500" kern="1200" dirty="0" err="1"/>
            <a:t>uten</a:t>
          </a:r>
          <a:r>
            <a:rPr lang="en-US" sz="3500" kern="1200" dirty="0"/>
            <a:t> MN 787 </a:t>
          </a:r>
          <a:r>
            <a:rPr lang="en-US" sz="3500" kern="1200" dirty="0">
              <a:solidFill>
                <a:schemeClr val="accent1"/>
              </a:solidFill>
            </a:rPr>
            <a:t>875</a:t>
          </a:r>
          <a:r>
            <a:rPr lang="en-US" sz="3500" kern="1200" dirty="0"/>
            <a:t> </a:t>
          </a:r>
          <a:r>
            <a:rPr lang="en-US" sz="3500" kern="1200" dirty="0">
              <a:solidFill>
                <a:schemeClr val="accent2"/>
              </a:solidFill>
            </a:rPr>
            <a:t>750</a:t>
          </a:r>
          <a:r>
            <a:rPr lang="en-US" sz="3500" kern="1200" dirty="0"/>
            <a:t> </a:t>
          </a:r>
        </a:p>
      </dsp:txBody>
      <dsp:txXfrm>
        <a:off x="7513791" y="886531"/>
        <a:ext cx="2810360" cy="1744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1C7E947-13BD-7756-A9A1-7B0DA6935B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8D57C76-F1A2-7301-E64E-5707D2863D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5DA2697-F209-49C9-83B3-C1F2DAE51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8657-E396-4F49-9636-A16155B2B6D0}" type="datetimeFigureOut">
              <a:rPr lang="nb-NO" smtClean="0"/>
              <a:t>14.05.2024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FBB3E4C-C980-905A-7DC1-B20E8E214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6A871A6-402F-BA76-7652-3A62CED84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FEBA8-0755-472E-B24D-C94419E693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6859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91F61E-02E3-AF87-C2D8-E6C4D2FBB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AEE43DA-2CBC-73BA-0760-620377EA1C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F65CDE7-50E7-6DE7-B8C2-063896DD3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8657-E396-4F49-9636-A16155B2B6D0}" type="datetimeFigureOut">
              <a:rPr lang="nb-NO" smtClean="0"/>
              <a:t>14.05.2024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97A2D4C-49BF-BB23-47BE-125BA4294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3997442-AA5A-D3D1-AA8B-F797AE23D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FEBA8-0755-472E-B24D-C94419E693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323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DF681246-903B-4F8D-B326-348C824C98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B7BD4EF-22D8-730B-6884-AF56FB1FA9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457ACFD-F2FB-EB77-BD13-0C366116E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8657-E396-4F49-9636-A16155B2B6D0}" type="datetimeFigureOut">
              <a:rPr lang="nb-NO" smtClean="0"/>
              <a:t>14.05.2024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D28A4F8-8904-2097-C07D-122BB710E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D6FD99B-0575-F87A-568A-6EFDB0557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FEBA8-0755-472E-B24D-C94419E693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722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FD208CD-3284-86D4-9642-AB41D42AE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3DB6705-D406-7D89-984A-49DFA5605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BFC5B7A-7FD7-D063-3F6B-29B35C777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8657-E396-4F49-9636-A16155B2B6D0}" type="datetimeFigureOut">
              <a:rPr lang="nb-NO" smtClean="0"/>
              <a:t>14.05.2024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765F66A-3619-B58A-69D8-0BF1016F9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BFDD9C3-6AD9-8A30-7834-85F9EF9B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FEBA8-0755-472E-B24D-C94419E693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643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DC59434-8313-8858-3403-69D1DEB62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BED0AF5-73B1-140E-A00E-34B75D7976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3D57976-2ABE-C6C1-3E04-CC675A845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8657-E396-4F49-9636-A16155B2B6D0}" type="datetimeFigureOut">
              <a:rPr lang="nb-NO" smtClean="0"/>
              <a:t>14.05.2024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7B19124-23B1-1508-0A58-6CF065A78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3E8AE76-B8EB-DA98-3170-E0AEBB018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FEBA8-0755-472E-B24D-C94419E693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0324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1C8D22-DCF1-B164-3CFC-2AB9750FE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D2F4425-3909-1A4E-BA22-CD7549F720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E1E4CAB-9082-34A7-7982-24F096632A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21AB50B-388B-3701-97F3-8ADD5D9C6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8657-E396-4F49-9636-A16155B2B6D0}" type="datetimeFigureOut">
              <a:rPr lang="nb-NO" smtClean="0"/>
              <a:t>14.05.2024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2DDD815-21C8-A00C-EE1A-967E5EBB8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442B29A-F932-4CA9-BEC8-28474F8FE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FEBA8-0755-472E-B24D-C94419E693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0784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4862DCB-5DE7-1868-A31F-ADD99AA90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7134FBF-5E09-1B8A-F9A1-F32207FA2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AF9AFF4-A190-29F2-EA9E-B69E9179C7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DF8ED175-C9F3-DF16-4C96-E9AF2D1A60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038B965A-B509-9D79-823B-65EAF879C2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CC95675-E223-1196-6DF4-DCAF93A06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8657-E396-4F49-9636-A16155B2B6D0}" type="datetimeFigureOut">
              <a:rPr lang="nb-NO" smtClean="0"/>
              <a:t>14.05.2024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A91D3CDD-6DB0-4364-4E3A-C982BEB12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AE15B953-4EAE-C098-1230-1DA6ED0C3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FEBA8-0755-472E-B24D-C94419E693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179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3E7B739-8CAF-E052-3A3A-599764463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68E7553-D777-23FE-C6E8-36437FC02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8657-E396-4F49-9636-A16155B2B6D0}" type="datetimeFigureOut">
              <a:rPr lang="nb-NO" smtClean="0"/>
              <a:t>14.05.2024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CC53CD1-3774-6FAA-73C9-673C557CC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9FC0DA4-3B2A-7CF7-0FA1-D75E5C947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FEBA8-0755-472E-B24D-C94419E693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8866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5B9FEFA-B7F2-A468-F5BD-2341368F9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8657-E396-4F49-9636-A16155B2B6D0}" type="datetimeFigureOut">
              <a:rPr lang="nb-NO" smtClean="0"/>
              <a:t>14.05.2024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DF998263-A9AC-252C-EC41-6B836E310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211A02C-06F2-C8D8-FAAC-ED5D1417B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FEBA8-0755-472E-B24D-C94419E693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529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8C2B011-A84D-DCA8-5E1D-2EF6165D4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5D1EACD-EC4D-FC03-1F84-A898526E6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69E06EA-9437-2CD0-5EB6-84F361D128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FEFE223-8B2B-F60F-688B-D154230C8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8657-E396-4F49-9636-A16155B2B6D0}" type="datetimeFigureOut">
              <a:rPr lang="nb-NO" smtClean="0"/>
              <a:t>14.05.2024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FFEF21F-5E9C-3F47-F2CC-CA5FEBE1E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BE39CBD-5F65-EBC6-E4FC-A1E87D540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FEBA8-0755-472E-B24D-C94419E693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4389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E48E48-BBCF-8CAB-42EB-A0E65B29B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E39CF64-951C-C883-6D21-B1942DE065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2D7F50B-6F39-0577-5F66-C45E5A46C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A244616-7304-3524-E23B-30295590C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8657-E396-4F49-9636-A16155B2B6D0}" type="datetimeFigureOut">
              <a:rPr lang="nb-NO" smtClean="0"/>
              <a:t>14.05.2024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17BCCD9-F92A-295F-EB8F-45705E59C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36171B1-F4B2-6067-5F4D-FA94672EB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FEBA8-0755-472E-B24D-C94419E693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013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D7314757-0981-5655-7E32-3EA3FC568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1DFD83A-4461-2AB5-6D0F-267E06B74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7D17C34-5275-637E-EB8B-E5D23EFA7B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28657-E396-4F49-9636-A16155B2B6D0}" type="datetimeFigureOut">
              <a:rPr lang="nb-NO" smtClean="0"/>
              <a:t>14.05.2024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87CFF8E-2903-3C23-CC6F-4D92FD9676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D8223EC-D880-500F-80DD-D9C8635BCC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FEBA8-0755-472E-B24D-C94419E693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994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E5B021C4-5E13-9FAD-7F55-42323CC582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3566160"/>
          </a:xfrm>
        </p:spPr>
        <p:txBody>
          <a:bodyPr anchor="b">
            <a:normAutofit/>
          </a:bodyPr>
          <a:lstStyle/>
          <a:p>
            <a:r>
              <a:rPr lang="en-US" sz="5000" dirty="0" err="1"/>
              <a:t>Kandidatundersøkelsen</a:t>
            </a:r>
            <a:r>
              <a:rPr lang="en-US" sz="5000" dirty="0"/>
              <a:t> 2023</a:t>
            </a:r>
            <a:endParaRPr lang="nb-NO" sz="5000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FA78233-F9B6-09E2-EDF5-13F04AD649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7760" y="4636008"/>
            <a:ext cx="6251111" cy="1572768"/>
          </a:xfrm>
        </p:spPr>
        <p:txBody>
          <a:bodyPr>
            <a:normAutofit/>
          </a:bodyPr>
          <a:lstStyle/>
          <a:p>
            <a:pPr algn="l"/>
            <a:endParaRPr lang="nb-NO" dirty="0"/>
          </a:p>
        </p:txBody>
      </p:sp>
      <p:pic>
        <p:nvPicPr>
          <p:cNvPr id="5" name="Picture 4" descr="Et bilde som inneholder tegning, kart, kunst&#10;&#10;Automatisk generert beskrivelse">
            <a:extLst>
              <a:ext uri="{FF2B5EF4-FFF2-40B4-BE49-F238E27FC236}">
                <a16:creationId xmlns:a16="http://schemas.microsoft.com/office/drawing/2014/main" id="{BD5297E3-991E-9DC9-842B-50FE4B5675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429" r="8241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4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2DE091B-A3A4-7619-A3A0-0508B9233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err="1"/>
              <a:t>Samfunnsrelevans</a:t>
            </a:r>
            <a:endParaRPr lang="nb-NO" dirty="0"/>
          </a:p>
        </p:txBody>
      </p:sp>
      <p:pic>
        <p:nvPicPr>
          <p:cNvPr id="3" name="slide2" descr="ferdigheter3_samfunnsrelevans">
            <a:extLst>
              <a:ext uri="{FF2B5EF4-FFF2-40B4-BE49-F238E27FC236}">
                <a16:creationId xmlns:a16="http://schemas.microsoft.com/office/drawing/2014/main" id="{E1A0A461-06AF-4DE8-B09D-1D90237B32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2258"/>
            <a:ext cx="12192000" cy="2133846"/>
          </a:xfrm>
          <a:prstGeom prst="rect">
            <a:avLst/>
          </a:prstGeom>
        </p:spPr>
      </p:pic>
      <p:pic>
        <p:nvPicPr>
          <p:cNvPr id="4" name="slide2" descr="tilfredshet2_kobling_arbeidsliv">
            <a:extLst>
              <a:ext uri="{FF2B5EF4-FFF2-40B4-BE49-F238E27FC236}">
                <a16:creationId xmlns:a16="http://schemas.microsoft.com/office/drawing/2014/main" id="{1B51E263-194D-406B-B15D-958BAB1190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69362"/>
            <a:ext cx="12192000" cy="1995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22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de2" descr="ferdigheter4_vektlegging_fremover">
            <a:extLst>
              <a:ext uri="{FF2B5EF4-FFF2-40B4-BE49-F238E27FC236}">
                <a16:creationId xmlns:a16="http://schemas.microsoft.com/office/drawing/2014/main" id="{96B11B9E-FEE9-4D02-A6AD-ED70417E3E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526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158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A7D388C8-FA7F-47D3-436E-0FD0F5393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US" sz="5200" dirty="0" err="1"/>
              <a:t>Hvem</a:t>
            </a:r>
            <a:r>
              <a:rPr lang="en-US" sz="5200" dirty="0"/>
              <a:t> </a:t>
            </a:r>
            <a:r>
              <a:rPr lang="en-US" sz="5200" dirty="0" err="1"/>
              <a:t>har</a:t>
            </a:r>
            <a:r>
              <a:rPr lang="en-US" sz="5200" dirty="0"/>
              <a:t> </a:t>
            </a:r>
            <a:r>
              <a:rPr lang="en-US" sz="5200" dirty="0" err="1"/>
              <a:t>svart</a:t>
            </a:r>
            <a:r>
              <a:rPr lang="en-US" sz="5200" dirty="0"/>
              <a:t>?</a:t>
            </a:r>
            <a:endParaRPr lang="nb-NO" sz="5200" dirty="0"/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983B83E3-D9B3-F83E-528D-FC2C2B2212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2133286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53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7D761DC0-01B7-7370-64E6-6965EAF3B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FFFF"/>
                </a:solidFill>
              </a:rPr>
              <a:t>Hvor</a:t>
            </a:r>
            <a:r>
              <a:rPr lang="en-US" dirty="0">
                <a:solidFill>
                  <a:srgbClr val="FFFFFF"/>
                </a:solidFill>
              </a:rPr>
              <a:t> jobber de </a:t>
            </a:r>
            <a:r>
              <a:rPr lang="en-US" dirty="0" err="1">
                <a:solidFill>
                  <a:srgbClr val="FFFFFF"/>
                </a:solidFill>
              </a:rPr>
              <a:t>nå</a:t>
            </a:r>
            <a:r>
              <a:rPr lang="en-US" dirty="0">
                <a:solidFill>
                  <a:srgbClr val="FFFFFF"/>
                </a:solidFill>
              </a:rPr>
              <a:t>?</a:t>
            </a:r>
            <a:endParaRPr lang="nb-NO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DDEE1E8-FF81-1EF0-D11F-549D95F65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en-US" dirty="0" err="1"/>
              <a:t>Offentlig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 51% </a:t>
            </a:r>
            <a:r>
              <a:rPr lang="en-US" dirty="0">
                <a:solidFill>
                  <a:schemeClr val="accent1"/>
                </a:solidFill>
              </a:rPr>
              <a:t>44%</a:t>
            </a: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59%</a:t>
            </a:r>
          </a:p>
          <a:p>
            <a:r>
              <a:rPr lang="en-US" dirty="0"/>
              <a:t>Privat </a:t>
            </a:r>
            <a:r>
              <a:rPr lang="en-US" dirty="0" err="1"/>
              <a:t>sektor</a:t>
            </a:r>
            <a:r>
              <a:rPr lang="en-US" dirty="0"/>
              <a:t> 45% </a:t>
            </a:r>
            <a:r>
              <a:rPr lang="en-US" dirty="0">
                <a:solidFill>
                  <a:schemeClr val="accent1"/>
                </a:solidFill>
              </a:rPr>
              <a:t>53% </a:t>
            </a:r>
            <a:r>
              <a:rPr lang="en-US" dirty="0">
                <a:solidFill>
                  <a:schemeClr val="accent2"/>
                </a:solidFill>
              </a:rPr>
              <a:t>36% </a:t>
            </a:r>
          </a:p>
          <a:p>
            <a:r>
              <a:rPr lang="en-US" dirty="0" err="1"/>
              <a:t>Frivillig</a:t>
            </a:r>
            <a:r>
              <a:rPr lang="en-US" dirty="0"/>
              <a:t> </a:t>
            </a:r>
            <a:r>
              <a:rPr lang="en-US" dirty="0" err="1"/>
              <a:t>organisasjoner</a:t>
            </a:r>
            <a:r>
              <a:rPr lang="en-US" dirty="0"/>
              <a:t> 1% </a:t>
            </a:r>
            <a:r>
              <a:rPr lang="en-US" dirty="0">
                <a:solidFill>
                  <a:schemeClr val="accent1"/>
                </a:solidFill>
              </a:rPr>
              <a:t>2% </a:t>
            </a:r>
            <a:r>
              <a:rPr lang="en-US" dirty="0">
                <a:solidFill>
                  <a:schemeClr val="accent2"/>
                </a:solidFill>
              </a:rPr>
              <a:t>1% </a:t>
            </a:r>
            <a:endParaRPr lang="nb-NO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665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A23D9B4D-F965-9405-8129-31DBF9A76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sz="4600" dirty="0" err="1"/>
              <a:t>Stillingsnivå</a:t>
            </a:r>
            <a:endParaRPr lang="nb-NO" sz="46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C60B793-0A78-62A0-B8FC-970AD3BF1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en-US" sz="2400" dirty="0" err="1"/>
              <a:t>Ansatt</a:t>
            </a:r>
            <a:r>
              <a:rPr lang="en-US" sz="2400" dirty="0"/>
              <a:t> 73% </a:t>
            </a:r>
            <a:r>
              <a:rPr lang="en-US" sz="2400" dirty="0">
                <a:solidFill>
                  <a:schemeClr val="accent1"/>
                </a:solidFill>
              </a:rPr>
              <a:t>72% </a:t>
            </a:r>
            <a:r>
              <a:rPr lang="en-US" sz="2400" dirty="0">
                <a:solidFill>
                  <a:schemeClr val="accent2"/>
                </a:solidFill>
              </a:rPr>
              <a:t>74%</a:t>
            </a:r>
          </a:p>
          <a:p>
            <a:r>
              <a:rPr lang="en-US" sz="2400" dirty="0" err="1"/>
              <a:t>Heltid</a:t>
            </a:r>
            <a:r>
              <a:rPr lang="en-US" sz="2400" dirty="0"/>
              <a:t> 97% (</a:t>
            </a:r>
            <a:r>
              <a:rPr lang="en-US" sz="2400" dirty="0" err="1"/>
              <a:t>deltid</a:t>
            </a:r>
            <a:r>
              <a:rPr lang="en-US" sz="2400" dirty="0"/>
              <a:t> </a:t>
            </a:r>
            <a:r>
              <a:rPr lang="en-US" sz="2400" dirty="0" err="1"/>
              <a:t>og</a:t>
            </a:r>
            <a:r>
              <a:rPr lang="en-US" sz="2400" dirty="0"/>
              <a:t> </a:t>
            </a:r>
            <a:r>
              <a:rPr lang="en-US" sz="2400" dirty="0" err="1"/>
              <a:t>ønsker</a:t>
            </a:r>
            <a:r>
              <a:rPr lang="en-US" sz="2400" dirty="0"/>
              <a:t> </a:t>
            </a:r>
            <a:r>
              <a:rPr lang="en-US" sz="2400" dirty="0" err="1"/>
              <a:t>ikke</a:t>
            </a:r>
            <a:r>
              <a:rPr lang="en-US" sz="2400" dirty="0"/>
              <a:t> </a:t>
            </a:r>
            <a:r>
              <a:rPr lang="en-US" sz="2400" dirty="0" err="1"/>
              <a:t>heltid</a:t>
            </a:r>
            <a:r>
              <a:rPr lang="en-US" sz="2400" dirty="0"/>
              <a:t> 3%)</a:t>
            </a:r>
          </a:p>
          <a:p>
            <a:r>
              <a:rPr lang="en-US" sz="2400" dirty="0" err="1"/>
              <a:t>Prosjekt</a:t>
            </a:r>
            <a:r>
              <a:rPr lang="en-US" sz="2400" dirty="0"/>
              <a:t>-/team-/</a:t>
            </a:r>
            <a:r>
              <a:rPr lang="en-US" sz="2400" dirty="0" err="1"/>
              <a:t>fagleder</a:t>
            </a:r>
            <a:r>
              <a:rPr lang="en-US" sz="2400" dirty="0"/>
              <a:t> </a:t>
            </a:r>
            <a:r>
              <a:rPr lang="en-US" sz="2400" dirty="0" err="1"/>
              <a:t>uten</a:t>
            </a:r>
            <a:r>
              <a:rPr lang="en-US" sz="2400" dirty="0"/>
              <a:t> personal </a:t>
            </a:r>
            <a:r>
              <a:rPr lang="en-US" sz="2400" dirty="0" err="1"/>
              <a:t>ansvar</a:t>
            </a:r>
            <a:r>
              <a:rPr lang="en-US" sz="2400" dirty="0"/>
              <a:t> 19% </a:t>
            </a:r>
            <a:r>
              <a:rPr lang="en-US" sz="2400" dirty="0">
                <a:solidFill>
                  <a:schemeClr val="accent1"/>
                </a:solidFill>
              </a:rPr>
              <a:t>18% </a:t>
            </a:r>
            <a:r>
              <a:rPr lang="en-US" sz="2400" dirty="0">
                <a:solidFill>
                  <a:schemeClr val="accent2"/>
                </a:solidFill>
              </a:rPr>
              <a:t>19%</a:t>
            </a:r>
          </a:p>
          <a:p>
            <a:r>
              <a:rPr lang="en-US" sz="2400" dirty="0" err="1"/>
              <a:t>Avdelings</a:t>
            </a:r>
            <a:r>
              <a:rPr lang="en-US" sz="2400" dirty="0"/>
              <a:t>-/</a:t>
            </a:r>
            <a:r>
              <a:rPr lang="en-US" sz="2400" dirty="0" err="1"/>
              <a:t>mellomleder</a:t>
            </a:r>
            <a:r>
              <a:rPr lang="en-US" sz="2400" dirty="0"/>
              <a:t> 5% </a:t>
            </a:r>
            <a:r>
              <a:rPr lang="en-US" sz="2400" dirty="0">
                <a:solidFill>
                  <a:schemeClr val="accent1"/>
                </a:solidFill>
              </a:rPr>
              <a:t>7% </a:t>
            </a:r>
            <a:r>
              <a:rPr lang="en-US" sz="2400" dirty="0">
                <a:solidFill>
                  <a:schemeClr val="accent2"/>
                </a:solidFill>
              </a:rPr>
              <a:t>3% </a:t>
            </a:r>
          </a:p>
          <a:p>
            <a:r>
              <a:rPr lang="en-US" sz="2400" dirty="0" err="1"/>
              <a:t>Toppleder</a:t>
            </a:r>
            <a:r>
              <a:rPr lang="en-US" sz="2400" dirty="0"/>
              <a:t> 2% </a:t>
            </a:r>
            <a:r>
              <a:rPr lang="en-US" sz="2400" dirty="0">
                <a:solidFill>
                  <a:schemeClr val="accent1"/>
                </a:solidFill>
              </a:rPr>
              <a:t>3% </a:t>
            </a:r>
            <a:r>
              <a:rPr lang="en-US" sz="2400" dirty="0">
                <a:solidFill>
                  <a:schemeClr val="accent2"/>
                </a:solidFill>
              </a:rPr>
              <a:t>1%</a:t>
            </a:r>
            <a:endParaRPr lang="nb-NO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894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35152CE-7D48-19F2-2CD6-50A46A630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en-US" sz="4800" dirty="0" err="1"/>
              <a:t>Lønnsnivå</a:t>
            </a:r>
            <a:r>
              <a:rPr lang="en-US" sz="4800" dirty="0"/>
              <a:t> – </a:t>
            </a:r>
            <a:r>
              <a:rPr lang="en-US" sz="4800" dirty="0" err="1"/>
              <a:t>medianlønn</a:t>
            </a:r>
            <a:r>
              <a:rPr lang="en-US" sz="4800" dirty="0"/>
              <a:t> (KNOK)</a:t>
            </a:r>
            <a:endParaRPr lang="nb-NO" sz="480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32FA82D1-F221-4F6C-B450-702D8AACA7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378385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5775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59D33E-F53B-E9AE-70A6-DC08E5FC4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2535" y="253158"/>
            <a:ext cx="10515600" cy="1325563"/>
          </a:xfrm>
        </p:spPr>
        <p:txBody>
          <a:bodyPr/>
          <a:lstStyle/>
          <a:p>
            <a:r>
              <a:rPr lang="en-US" dirty="0" err="1"/>
              <a:t>Hovedoppgaver</a:t>
            </a:r>
            <a:r>
              <a:rPr lang="en-US" dirty="0"/>
              <a:t> </a:t>
            </a:r>
            <a:endParaRPr lang="nb-NO" dirty="0"/>
          </a:p>
        </p:txBody>
      </p:sp>
      <p:pic>
        <p:nvPicPr>
          <p:cNvPr id="4" name="slide2" descr="naajobb6_hovedoppgaver">
            <a:extLst>
              <a:ext uri="{FF2B5EF4-FFF2-40B4-BE49-F238E27FC236}">
                <a16:creationId xmlns:a16="http://schemas.microsoft.com/office/drawing/2014/main" id="{0051A175-3CB4-4FC7-9599-7F5BA9570C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8721" y="1348724"/>
            <a:ext cx="17016025" cy="542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78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14D1A71-8A6E-E1A3-A939-236700F19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821" y="0"/>
            <a:ext cx="10515600" cy="1325563"/>
          </a:xfrm>
        </p:spPr>
        <p:txBody>
          <a:bodyPr/>
          <a:lstStyle/>
          <a:p>
            <a:r>
              <a:rPr lang="en-US" dirty="0" err="1"/>
              <a:t>Relevans</a:t>
            </a:r>
            <a:r>
              <a:rPr lang="en-US" dirty="0"/>
              <a:t> av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doktorgrad</a:t>
            </a:r>
            <a:endParaRPr lang="nb-NO" dirty="0"/>
          </a:p>
        </p:txBody>
      </p:sp>
      <p:pic>
        <p:nvPicPr>
          <p:cNvPr id="3" name="slide2" descr="naajobb8_opplevd_relevans">
            <a:extLst>
              <a:ext uri="{FF2B5EF4-FFF2-40B4-BE49-F238E27FC236}">
                <a16:creationId xmlns:a16="http://schemas.microsoft.com/office/drawing/2014/main" id="{BD95E150-0DE8-4CF7-AD98-83748C307C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4" y="1144124"/>
            <a:ext cx="12192000" cy="2423710"/>
          </a:xfrm>
          <a:prstGeom prst="rect">
            <a:avLst/>
          </a:prstGeom>
        </p:spPr>
      </p:pic>
      <p:pic>
        <p:nvPicPr>
          <p:cNvPr id="4" name="slide2" descr="overgang1_nar_forstejobb">
            <a:extLst>
              <a:ext uri="{FF2B5EF4-FFF2-40B4-BE49-F238E27FC236}">
                <a16:creationId xmlns:a16="http://schemas.microsoft.com/office/drawing/2014/main" id="{665F425F-9C30-4CFC-9262-88BE39077F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99925"/>
            <a:ext cx="12192000" cy="2203373"/>
          </a:xfrm>
          <a:prstGeom prst="rect">
            <a:avLst/>
          </a:prstGeom>
        </p:spPr>
      </p:pic>
      <p:sp>
        <p:nvSpPr>
          <p:cNvPr id="5" name="Tittel 1">
            <a:extLst>
              <a:ext uri="{FF2B5EF4-FFF2-40B4-BE49-F238E27FC236}">
                <a16:creationId xmlns:a16="http://schemas.microsoft.com/office/drawing/2014/main" id="{4E327A6A-1D1A-8AFB-2877-CBC89D7237A7}"/>
              </a:ext>
            </a:extLst>
          </p:cNvPr>
          <p:cNvSpPr txBox="1">
            <a:spLocks/>
          </p:cNvSpPr>
          <p:nvPr/>
        </p:nvSpPr>
        <p:spPr>
          <a:xfrm>
            <a:off x="996821" y="356783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Hvor</a:t>
            </a:r>
            <a:r>
              <a:rPr lang="en-US" dirty="0"/>
              <a:t> fort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arbeid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97620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E762E6-3C4B-99EA-E901-86C74B308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 err="1"/>
              <a:t>Hvor</a:t>
            </a:r>
            <a:r>
              <a:rPr lang="en-US" dirty="0"/>
              <a:t> mange </a:t>
            </a:r>
            <a:r>
              <a:rPr lang="en-US" dirty="0" err="1"/>
              <a:t>jobbsøknader</a:t>
            </a:r>
            <a:r>
              <a:rPr lang="en-US" dirty="0"/>
              <a:t> </a:t>
            </a:r>
            <a:r>
              <a:rPr lang="en-US" dirty="0" err="1"/>
              <a:t>før</a:t>
            </a:r>
            <a:r>
              <a:rPr lang="en-US" dirty="0"/>
              <a:t> 1. </a:t>
            </a:r>
            <a:r>
              <a:rPr lang="en-US" dirty="0" err="1"/>
              <a:t>jobbtilbud</a:t>
            </a:r>
            <a:r>
              <a:rPr lang="en-US" dirty="0"/>
              <a:t>?</a:t>
            </a:r>
            <a:endParaRPr lang="nb-NO" dirty="0"/>
          </a:p>
        </p:txBody>
      </p:sp>
      <p:pic>
        <p:nvPicPr>
          <p:cNvPr id="3" name="slide2" descr="overgang4_antallsoknader_tilbud">
            <a:extLst>
              <a:ext uri="{FF2B5EF4-FFF2-40B4-BE49-F238E27FC236}">
                <a16:creationId xmlns:a16="http://schemas.microsoft.com/office/drawing/2014/main" id="{C38D2F21-3D8F-4D1C-9ECB-2D545AF062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8214"/>
            <a:ext cx="12192000" cy="2234850"/>
          </a:xfrm>
          <a:prstGeom prst="rect">
            <a:avLst/>
          </a:prstGeom>
        </p:spPr>
      </p:pic>
      <p:pic>
        <p:nvPicPr>
          <p:cNvPr id="5" name="slide2" descr="foerste1_type_ansettelse">
            <a:extLst>
              <a:ext uri="{FF2B5EF4-FFF2-40B4-BE49-F238E27FC236}">
                <a16:creationId xmlns:a16="http://schemas.microsoft.com/office/drawing/2014/main" id="{E23DB3AE-C54D-9E25-CF58-4316B64DC2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4" y="4291278"/>
            <a:ext cx="12192000" cy="2402726"/>
          </a:xfrm>
          <a:prstGeom prst="rect">
            <a:avLst/>
          </a:prstGeom>
        </p:spPr>
      </p:pic>
      <p:sp>
        <p:nvSpPr>
          <p:cNvPr id="6" name="Tittel 1">
            <a:extLst>
              <a:ext uri="{FF2B5EF4-FFF2-40B4-BE49-F238E27FC236}">
                <a16:creationId xmlns:a16="http://schemas.microsoft.com/office/drawing/2014/main" id="{A2587D3A-6EA2-E892-EA6F-D150715D2F07}"/>
              </a:ext>
            </a:extLst>
          </p:cNvPr>
          <p:cNvSpPr txBox="1">
            <a:spLocks/>
          </p:cNvSpPr>
          <p:nvPr/>
        </p:nvSpPr>
        <p:spPr>
          <a:xfrm>
            <a:off x="0" y="311439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Fast stilling?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60270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8562E48-8707-2D75-E6A7-A2491BEF1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4339" y="-417910"/>
            <a:ext cx="10515600" cy="1325563"/>
          </a:xfrm>
        </p:spPr>
        <p:txBody>
          <a:bodyPr/>
          <a:lstStyle/>
          <a:p>
            <a:r>
              <a:rPr lang="en-US" dirty="0" err="1"/>
              <a:t>Ferdigheter</a:t>
            </a:r>
            <a:endParaRPr lang="nb-NO" dirty="0"/>
          </a:p>
        </p:txBody>
      </p:sp>
      <p:pic>
        <p:nvPicPr>
          <p:cNvPr id="3" name="slide2" descr="ferdigheter1_faglig">
            <a:extLst>
              <a:ext uri="{FF2B5EF4-FFF2-40B4-BE49-F238E27FC236}">
                <a16:creationId xmlns:a16="http://schemas.microsoft.com/office/drawing/2014/main" id="{CB6E17EC-888D-4A78-98D2-47F8028F02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7653"/>
            <a:ext cx="12192000" cy="2119062"/>
          </a:xfrm>
          <a:prstGeom prst="rect">
            <a:avLst/>
          </a:prstGeom>
        </p:spPr>
      </p:pic>
      <p:pic>
        <p:nvPicPr>
          <p:cNvPr id="4" name="slide2" descr="ferdigheter2_praktisk">
            <a:extLst>
              <a:ext uri="{FF2B5EF4-FFF2-40B4-BE49-F238E27FC236}">
                <a16:creationId xmlns:a16="http://schemas.microsoft.com/office/drawing/2014/main" id="{D135DCEF-29EA-4C9B-A4E2-FF1089D45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24436"/>
            <a:ext cx="12192000" cy="220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487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1221</TotalTime>
  <Words>158</Words>
  <Application>Microsoft Office PowerPoint</Application>
  <PresentationFormat>Widescreen</PresentationFormat>
  <Paragraphs>29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Kandidatundersøkelsen 2023</vt:lpstr>
      <vt:lpstr>Hvem har svart?</vt:lpstr>
      <vt:lpstr>Hvor jobber de nå?</vt:lpstr>
      <vt:lpstr>Stillingsnivå</vt:lpstr>
      <vt:lpstr>Lønnsnivå – medianlønn (KNOK)</vt:lpstr>
      <vt:lpstr>Hovedoppgaver </vt:lpstr>
      <vt:lpstr>Relevans av en doktorgrad</vt:lpstr>
      <vt:lpstr>Hvor mange jobbsøknader før 1. jobbtilbud?</vt:lpstr>
      <vt:lpstr>Ferdigheter</vt:lpstr>
      <vt:lpstr>Samfunnsrelevans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Kandidatundersøkelsen 2023</dc:title>
  <dc:creator>Jean-Raphael Martinez</dc:creator>
  <cp:lastModifiedBy>Jean-Raphael Martinez</cp:lastModifiedBy>
  <cp:revision>7</cp:revision>
  <dcterms:created xsi:type="dcterms:W3CDTF">2024-05-07T11:36:57Z</dcterms:created>
  <dcterms:modified xsi:type="dcterms:W3CDTF">2024-05-14T10:35:09Z</dcterms:modified>
</cp:coreProperties>
</file>