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8" r:id="rId3"/>
    <p:sldMasterId id="2147483684" r:id="rId4"/>
  </p:sldMasterIdLst>
  <p:notesMasterIdLst>
    <p:notesMasterId r:id="rId31"/>
  </p:notesMasterIdLst>
  <p:sldIdLst>
    <p:sldId id="261" r:id="rId5"/>
    <p:sldId id="257" r:id="rId6"/>
    <p:sldId id="258" r:id="rId7"/>
    <p:sldId id="256" r:id="rId8"/>
    <p:sldId id="259" r:id="rId9"/>
    <p:sldId id="308" r:id="rId10"/>
    <p:sldId id="275" r:id="rId11"/>
    <p:sldId id="266" r:id="rId12"/>
    <p:sldId id="269" r:id="rId13"/>
    <p:sldId id="262" r:id="rId14"/>
    <p:sldId id="263" r:id="rId15"/>
    <p:sldId id="270" r:id="rId16"/>
    <p:sldId id="294" r:id="rId17"/>
    <p:sldId id="291" r:id="rId18"/>
    <p:sldId id="292" r:id="rId19"/>
    <p:sldId id="278" r:id="rId20"/>
    <p:sldId id="277" r:id="rId21"/>
    <p:sldId id="280" r:id="rId22"/>
    <p:sldId id="282" r:id="rId23"/>
    <p:sldId id="295" r:id="rId24"/>
    <p:sldId id="296" r:id="rId25"/>
    <p:sldId id="297" r:id="rId26"/>
    <p:sldId id="299" r:id="rId27"/>
    <p:sldId id="300" r:id="rId28"/>
    <p:sldId id="301" r:id="rId29"/>
    <p:sldId id="298" r:id="rId30"/>
  </p:sldIdLst>
  <p:sldSz cx="10058400" cy="7327900"/>
  <p:notesSz cx="10058400" cy="732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763" y="-1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3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1076325" y="685800"/>
            <a:ext cx="47053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Diskuter med naboen, noe som mangler? Enig?</a:t>
            </a:r>
          </a:p>
        </p:txBody>
      </p:sp>
    </p:spTree>
    <p:extLst>
      <p:ext uri="{BB962C8B-B14F-4D97-AF65-F5344CB8AC3E}">
        <p14:creationId xmlns:p14="http://schemas.microsoft.com/office/powerpoint/2010/main" val="18606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36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51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8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34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15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271649"/>
            <a:ext cx="8549640" cy="15388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103624"/>
            <a:ext cx="7040879" cy="1831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2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3839"/>
            <a:r>
              <a:rPr lang="en-US" spc="-11" smtClean="0"/>
              <a:t>M</a:t>
            </a:r>
            <a:r>
              <a:rPr lang="en-US" smtClean="0"/>
              <a:t>cKins</a:t>
            </a:r>
            <a:r>
              <a:rPr lang="en-US" spc="-5" smtClean="0"/>
              <a:t>e</a:t>
            </a:r>
            <a:r>
              <a:rPr lang="en-US" smtClean="0"/>
              <a:t>y</a:t>
            </a:r>
            <a:r>
              <a:rPr lang="en-US" spc="-16" smtClean="0"/>
              <a:t> </a:t>
            </a:r>
            <a:r>
              <a:rPr lang="en-US" smtClean="0"/>
              <a:t>&amp;</a:t>
            </a:r>
            <a:r>
              <a:rPr lang="en-US" spc="5" smtClean="0"/>
              <a:t> </a:t>
            </a:r>
            <a:r>
              <a:rPr lang="en-US" spc="-5" smtClean="0"/>
              <a:t>Co</a:t>
            </a:r>
            <a:r>
              <a:rPr lang="en-US" spc="11" smtClean="0"/>
              <a:t>m</a:t>
            </a:r>
            <a:r>
              <a:rPr lang="en-US" spc="-5" smtClean="0"/>
              <a:t>pan</a:t>
            </a:r>
            <a:r>
              <a:rPr lang="en-US" smtClean="0"/>
              <a:t>y   </a:t>
            </a:r>
            <a:r>
              <a:rPr lang="en-US" spc="-114" smtClean="0"/>
              <a:t> </a:t>
            </a:r>
            <a:fld id="{81D60167-4931-47E6-BA6A-407CBD079E47}" type="slidenum">
              <a:rPr smtClean="0"/>
              <a:pPr marL="13839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1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271649"/>
            <a:ext cx="854964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1" y="4103625"/>
            <a:ext cx="704087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25. mai 2018</a:t>
            </a:r>
            <a:endParaRPr lang="en-US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Bathen &amp; Helsø</a:t>
            </a:r>
            <a:endParaRPr lang="en-US" spc="-11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3782"/>
            <a:fld id="{81D60167-4931-47E6-BA6A-407CBD079E47}" type="slidenum">
              <a:rPr lang="en-US" spc="-11" smtClean="0"/>
              <a:pPr marL="53782"/>
              <a:t>‹#›</a:t>
            </a:fld>
            <a:r>
              <a:rPr lang="en-US" spc="-11" smtClean="0"/>
              <a:t> / 9</a:t>
            </a:r>
            <a:endParaRPr lang="en-US" spc="-11" dirty="0"/>
          </a:p>
        </p:txBody>
      </p:sp>
    </p:spTree>
    <p:extLst>
      <p:ext uri="{BB962C8B-B14F-4D97-AF65-F5344CB8AC3E}">
        <p14:creationId xmlns:p14="http://schemas.microsoft.com/office/powerpoint/2010/main" val="372138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293" y="849432"/>
            <a:ext cx="9509815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293" y="1674698"/>
            <a:ext cx="9509815" cy="456151"/>
          </a:xfrm>
        </p:spPr>
        <p:txBody>
          <a:bodyPr lIns="0" tIns="0" rIns="0" bIns="0"/>
          <a:lstStyle>
            <a:lvl1pPr>
              <a:defRPr sz="2964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25. mai 2018</a:t>
            </a:r>
            <a:endParaRPr lang="en-US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Bathen &amp; Helsø</a:t>
            </a:r>
            <a:endParaRPr lang="en-US" spc="-11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3782"/>
            <a:fld id="{81D60167-4931-47E6-BA6A-407CBD079E47}" type="slidenum">
              <a:rPr lang="en-US" spc="-11" smtClean="0"/>
              <a:pPr marL="53782"/>
              <a:t>‹#›</a:t>
            </a:fld>
            <a:r>
              <a:rPr lang="en-US" spc="-11" smtClean="0"/>
              <a:t> / 9</a:t>
            </a:r>
            <a:endParaRPr lang="en-US" spc="-11" dirty="0"/>
          </a:p>
        </p:txBody>
      </p:sp>
    </p:spTree>
    <p:extLst>
      <p:ext uri="{BB962C8B-B14F-4D97-AF65-F5344CB8AC3E}">
        <p14:creationId xmlns:p14="http://schemas.microsoft.com/office/powerpoint/2010/main" val="301855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293" y="849432"/>
            <a:ext cx="9509815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1" y="1685417"/>
            <a:ext cx="437540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685417"/>
            <a:ext cx="437540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25. mai 2018</a:t>
            </a:r>
            <a:endParaRPr lang="en-US" spc="-1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Bathen &amp; Helsø</a:t>
            </a:r>
            <a:endParaRPr lang="en-US" spc="-11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3782"/>
            <a:fld id="{81D60167-4931-47E6-BA6A-407CBD079E47}" type="slidenum">
              <a:rPr lang="en-US" spc="-11" smtClean="0"/>
              <a:pPr marL="53782"/>
              <a:t>‹#›</a:t>
            </a:fld>
            <a:r>
              <a:rPr lang="en-US" spc="-11" smtClean="0"/>
              <a:t> / 9</a:t>
            </a:r>
            <a:endParaRPr lang="en-US" spc="-11" dirty="0"/>
          </a:p>
        </p:txBody>
      </p:sp>
    </p:spTree>
    <p:extLst>
      <p:ext uri="{BB962C8B-B14F-4D97-AF65-F5344CB8AC3E}">
        <p14:creationId xmlns:p14="http://schemas.microsoft.com/office/powerpoint/2010/main" val="276947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293" y="849432"/>
            <a:ext cx="9509815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25. mai 2018</a:t>
            </a:r>
            <a:endParaRPr lang="en-US" spc="-1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Bathen &amp; Helsø</a:t>
            </a:r>
            <a:endParaRPr lang="en-US" spc="-11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3782"/>
            <a:fld id="{81D60167-4931-47E6-BA6A-407CBD079E47}" type="slidenum">
              <a:rPr lang="en-US" spc="-11" smtClean="0"/>
              <a:pPr marL="53782"/>
              <a:t>‹#›</a:t>
            </a:fld>
            <a:r>
              <a:rPr lang="en-US" spc="-11" smtClean="0"/>
              <a:t> / 9</a:t>
            </a:r>
            <a:endParaRPr lang="en-US" spc="-11" dirty="0"/>
          </a:p>
        </p:txBody>
      </p:sp>
    </p:spTree>
    <p:extLst>
      <p:ext uri="{BB962C8B-B14F-4D97-AF65-F5344CB8AC3E}">
        <p14:creationId xmlns:p14="http://schemas.microsoft.com/office/powerpoint/2010/main" val="378421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0054244" cy="7318486"/>
          </a:xfrm>
          <a:custGeom>
            <a:avLst/>
            <a:gdLst/>
            <a:ahLst/>
            <a:cxnLst/>
            <a:rect l="l" t="t" r="r" b="b"/>
            <a:pathLst>
              <a:path w="4608195" h="3456304">
                <a:moveTo>
                  <a:pt x="0" y="3456000"/>
                </a:moveTo>
                <a:lnTo>
                  <a:pt x="4608004" y="3456000"/>
                </a:lnTo>
                <a:lnTo>
                  <a:pt x="4608004" y="0"/>
                </a:lnTo>
                <a:lnTo>
                  <a:pt x="0" y="0"/>
                </a:lnTo>
                <a:lnTo>
                  <a:pt x="0" y="3456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17" name="bk object 17"/>
          <p:cNvSpPr/>
          <p:nvPr/>
        </p:nvSpPr>
        <p:spPr>
          <a:xfrm>
            <a:off x="922130" y="773476"/>
            <a:ext cx="5920298" cy="322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18" name="bk object 18"/>
          <p:cNvSpPr/>
          <p:nvPr/>
        </p:nvSpPr>
        <p:spPr>
          <a:xfrm>
            <a:off x="6896686" y="795632"/>
            <a:ext cx="0" cy="232610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58"/>
                </a:lnTo>
              </a:path>
            </a:pathLst>
          </a:custGeom>
          <a:ln w="229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19" name="bk object 19"/>
          <p:cNvSpPr/>
          <p:nvPr/>
        </p:nvSpPr>
        <p:spPr>
          <a:xfrm>
            <a:off x="6982772" y="772721"/>
            <a:ext cx="0" cy="255468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78"/>
                </a:lnTo>
              </a:path>
            </a:pathLst>
          </a:custGeom>
          <a:ln w="229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0" name="bk object 20"/>
          <p:cNvSpPr/>
          <p:nvPr/>
        </p:nvSpPr>
        <p:spPr>
          <a:xfrm>
            <a:off x="7036923" y="851730"/>
            <a:ext cx="170411" cy="244712"/>
          </a:xfrm>
          <a:custGeom>
            <a:avLst/>
            <a:gdLst/>
            <a:ahLst/>
            <a:cxnLst/>
            <a:rect l="l" t="t" r="r" b="b"/>
            <a:pathLst>
              <a:path w="78104" h="115570">
                <a:moveTo>
                  <a:pt x="25938" y="90834"/>
                </a:moveTo>
                <a:lnTo>
                  <a:pt x="2597" y="93456"/>
                </a:lnTo>
                <a:lnTo>
                  <a:pt x="6388" y="102991"/>
                </a:lnTo>
                <a:lnTo>
                  <a:pt x="14992" y="110002"/>
                </a:lnTo>
                <a:lnTo>
                  <a:pt x="29086" y="114176"/>
                </a:lnTo>
                <a:lnTo>
                  <a:pt x="49350" y="115198"/>
                </a:lnTo>
                <a:lnTo>
                  <a:pt x="61008" y="111340"/>
                </a:lnTo>
                <a:lnTo>
                  <a:pt x="72255" y="103573"/>
                </a:lnTo>
                <a:lnTo>
                  <a:pt x="74232" y="98911"/>
                </a:lnTo>
                <a:lnTo>
                  <a:pt x="31581" y="98911"/>
                </a:lnTo>
                <a:lnTo>
                  <a:pt x="27318" y="96165"/>
                </a:lnTo>
                <a:lnTo>
                  <a:pt x="25938" y="90834"/>
                </a:lnTo>
                <a:close/>
              </a:path>
              <a:path w="78104" h="115570">
                <a:moveTo>
                  <a:pt x="78052" y="71635"/>
                </a:moveTo>
                <a:lnTo>
                  <a:pt x="57032" y="71635"/>
                </a:lnTo>
                <a:lnTo>
                  <a:pt x="56988" y="81368"/>
                </a:lnTo>
                <a:lnTo>
                  <a:pt x="52863" y="94808"/>
                </a:lnTo>
                <a:lnTo>
                  <a:pt x="38896" y="98911"/>
                </a:lnTo>
                <a:lnTo>
                  <a:pt x="74232" y="98911"/>
                </a:lnTo>
                <a:lnTo>
                  <a:pt x="76907" y="92604"/>
                </a:lnTo>
                <a:lnTo>
                  <a:pt x="78052" y="77730"/>
                </a:lnTo>
                <a:lnTo>
                  <a:pt x="78052" y="71635"/>
                </a:lnTo>
                <a:close/>
              </a:path>
              <a:path w="78104" h="115570">
                <a:moveTo>
                  <a:pt x="26853" y="0"/>
                </a:moveTo>
                <a:lnTo>
                  <a:pt x="15708" y="4886"/>
                </a:lnTo>
                <a:lnTo>
                  <a:pt x="7224" y="14245"/>
                </a:lnTo>
                <a:lnTo>
                  <a:pt x="1842" y="27967"/>
                </a:lnTo>
                <a:lnTo>
                  <a:pt x="0" y="45938"/>
                </a:lnTo>
                <a:lnTo>
                  <a:pt x="3178" y="61288"/>
                </a:lnTo>
                <a:lnTo>
                  <a:pt x="10332" y="72989"/>
                </a:lnTo>
                <a:lnTo>
                  <a:pt x="20939" y="80446"/>
                </a:lnTo>
                <a:lnTo>
                  <a:pt x="34477" y="83064"/>
                </a:lnTo>
                <a:lnTo>
                  <a:pt x="45293" y="83064"/>
                </a:lnTo>
                <a:lnTo>
                  <a:pt x="52452" y="79559"/>
                </a:lnTo>
                <a:lnTo>
                  <a:pt x="57032" y="71635"/>
                </a:lnTo>
                <a:lnTo>
                  <a:pt x="78052" y="71635"/>
                </a:lnTo>
                <a:lnTo>
                  <a:pt x="78052" y="64931"/>
                </a:lnTo>
                <a:lnTo>
                  <a:pt x="39506" y="64931"/>
                </a:lnTo>
                <a:lnTo>
                  <a:pt x="37899" y="64870"/>
                </a:lnTo>
                <a:lnTo>
                  <a:pt x="29255" y="61087"/>
                </a:lnTo>
                <a:lnTo>
                  <a:pt x="24287" y="50072"/>
                </a:lnTo>
                <a:lnTo>
                  <a:pt x="23632" y="29942"/>
                </a:lnTo>
                <a:lnTo>
                  <a:pt x="31544" y="21430"/>
                </a:lnTo>
                <a:lnTo>
                  <a:pt x="47168" y="19691"/>
                </a:lnTo>
                <a:lnTo>
                  <a:pt x="78052" y="19691"/>
                </a:lnTo>
                <a:lnTo>
                  <a:pt x="78052" y="6527"/>
                </a:lnTo>
                <a:lnTo>
                  <a:pt x="53389" y="6527"/>
                </a:lnTo>
                <a:lnTo>
                  <a:pt x="43396" y="1233"/>
                </a:lnTo>
                <a:lnTo>
                  <a:pt x="26853" y="0"/>
                </a:lnTo>
                <a:close/>
              </a:path>
              <a:path w="78104" h="115570">
                <a:moveTo>
                  <a:pt x="78052" y="19691"/>
                </a:moveTo>
                <a:lnTo>
                  <a:pt x="47168" y="19691"/>
                </a:lnTo>
                <a:lnTo>
                  <a:pt x="54380" y="28958"/>
                </a:lnTo>
                <a:lnTo>
                  <a:pt x="56649" y="47301"/>
                </a:lnTo>
                <a:lnTo>
                  <a:pt x="51130" y="60463"/>
                </a:lnTo>
                <a:lnTo>
                  <a:pt x="39506" y="64931"/>
                </a:lnTo>
                <a:lnTo>
                  <a:pt x="78052" y="64931"/>
                </a:lnTo>
                <a:lnTo>
                  <a:pt x="78052" y="19691"/>
                </a:lnTo>
                <a:close/>
              </a:path>
              <a:path w="78104" h="115570">
                <a:moveTo>
                  <a:pt x="78052" y="2153"/>
                </a:moveTo>
                <a:lnTo>
                  <a:pt x="57485" y="2153"/>
                </a:lnTo>
                <a:lnTo>
                  <a:pt x="53389" y="6527"/>
                </a:lnTo>
                <a:lnTo>
                  <a:pt x="78052" y="6527"/>
                </a:lnTo>
                <a:lnTo>
                  <a:pt x="78052" y="21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1" name="bk object 21"/>
          <p:cNvSpPr/>
          <p:nvPr/>
        </p:nvSpPr>
        <p:spPr>
          <a:xfrm>
            <a:off x="7237489" y="852133"/>
            <a:ext cx="167640" cy="180172"/>
          </a:xfrm>
          <a:custGeom>
            <a:avLst/>
            <a:gdLst/>
            <a:ahLst/>
            <a:cxnLst/>
            <a:rect l="l" t="t" r="r" b="b"/>
            <a:pathLst>
              <a:path w="76835" h="85090">
                <a:moveTo>
                  <a:pt x="28584" y="0"/>
                </a:moveTo>
                <a:lnTo>
                  <a:pt x="16570" y="5034"/>
                </a:lnTo>
                <a:lnTo>
                  <a:pt x="7574" y="14244"/>
                </a:lnTo>
                <a:lnTo>
                  <a:pt x="1937" y="27408"/>
                </a:lnTo>
                <a:lnTo>
                  <a:pt x="0" y="44306"/>
                </a:lnTo>
                <a:lnTo>
                  <a:pt x="2258" y="58508"/>
                </a:lnTo>
                <a:lnTo>
                  <a:pt x="8054" y="69933"/>
                </a:lnTo>
                <a:lnTo>
                  <a:pt x="17500" y="78292"/>
                </a:lnTo>
                <a:lnTo>
                  <a:pt x="30706" y="83294"/>
                </a:lnTo>
                <a:lnTo>
                  <a:pt x="47786" y="84652"/>
                </a:lnTo>
                <a:lnTo>
                  <a:pt x="60446" y="79616"/>
                </a:lnTo>
                <a:lnTo>
                  <a:pt x="69867" y="70690"/>
                </a:lnTo>
                <a:lnTo>
                  <a:pt x="71410" y="67333"/>
                </a:lnTo>
                <a:lnTo>
                  <a:pt x="39012" y="67332"/>
                </a:lnTo>
                <a:lnTo>
                  <a:pt x="26996" y="62442"/>
                </a:lnTo>
                <a:lnTo>
                  <a:pt x="22358" y="48132"/>
                </a:lnTo>
                <a:lnTo>
                  <a:pt x="76456" y="48132"/>
                </a:lnTo>
                <a:lnTo>
                  <a:pt x="76605" y="46153"/>
                </a:lnTo>
                <a:lnTo>
                  <a:pt x="76604" y="44306"/>
                </a:lnTo>
                <a:lnTo>
                  <a:pt x="76570" y="40132"/>
                </a:lnTo>
                <a:lnTo>
                  <a:pt x="75654" y="33962"/>
                </a:lnTo>
                <a:lnTo>
                  <a:pt x="22358" y="33962"/>
                </a:lnTo>
                <a:lnTo>
                  <a:pt x="23272" y="22992"/>
                </a:lnTo>
                <a:lnTo>
                  <a:pt x="28915" y="17200"/>
                </a:lnTo>
                <a:lnTo>
                  <a:pt x="70218" y="17200"/>
                </a:lnTo>
                <a:lnTo>
                  <a:pt x="68807" y="14341"/>
                </a:lnTo>
                <a:lnTo>
                  <a:pt x="59452" y="6133"/>
                </a:lnTo>
                <a:lnTo>
                  <a:pt x="46126" y="1292"/>
                </a:lnTo>
                <a:lnTo>
                  <a:pt x="28584" y="0"/>
                </a:lnTo>
                <a:close/>
              </a:path>
              <a:path w="76835" h="85090">
                <a:moveTo>
                  <a:pt x="75542" y="58342"/>
                </a:moveTo>
                <a:lnTo>
                  <a:pt x="53901" y="58342"/>
                </a:lnTo>
                <a:lnTo>
                  <a:pt x="51161" y="64590"/>
                </a:lnTo>
                <a:lnTo>
                  <a:pt x="46437" y="67333"/>
                </a:lnTo>
                <a:lnTo>
                  <a:pt x="71410" y="67332"/>
                </a:lnTo>
                <a:lnTo>
                  <a:pt x="75542" y="58342"/>
                </a:lnTo>
                <a:close/>
              </a:path>
              <a:path w="76835" h="85090">
                <a:moveTo>
                  <a:pt x="70218" y="17200"/>
                </a:moveTo>
                <a:lnTo>
                  <a:pt x="48270" y="17200"/>
                </a:lnTo>
                <a:lnTo>
                  <a:pt x="53901" y="22992"/>
                </a:lnTo>
                <a:lnTo>
                  <a:pt x="54206" y="33962"/>
                </a:lnTo>
                <a:lnTo>
                  <a:pt x="75654" y="33962"/>
                </a:lnTo>
                <a:lnTo>
                  <a:pt x="74432" y="25735"/>
                </a:lnTo>
                <a:lnTo>
                  <a:pt x="70218" y="1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2" name="bk object 22"/>
          <p:cNvSpPr/>
          <p:nvPr/>
        </p:nvSpPr>
        <p:spPr>
          <a:xfrm>
            <a:off x="7513376" y="794023"/>
            <a:ext cx="101138" cy="233953"/>
          </a:xfrm>
          <a:custGeom>
            <a:avLst/>
            <a:gdLst/>
            <a:ahLst/>
            <a:cxnLst/>
            <a:rect l="l" t="t" r="r" b="b"/>
            <a:pathLst>
              <a:path w="46354" h="110490">
                <a:moveTo>
                  <a:pt x="32765" y="44644"/>
                </a:moveTo>
                <a:lnTo>
                  <a:pt x="11586" y="44644"/>
                </a:lnTo>
                <a:lnTo>
                  <a:pt x="11586" y="110318"/>
                </a:lnTo>
                <a:lnTo>
                  <a:pt x="32765" y="110318"/>
                </a:lnTo>
                <a:lnTo>
                  <a:pt x="32765" y="44644"/>
                </a:lnTo>
                <a:close/>
              </a:path>
              <a:path w="46354" h="110490">
                <a:moveTo>
                  <a:pt x="46173" y="29408"/>
                </a:moveTo>
                <a:lnTo>
                  <a:pt x="0" y="29408"/>
                </a:lnTo>
                <a:lnTo>
                  <a:pt x="0" y="44644"/>
                </a:lnTo>
                <a:lnTo>
                  <a:pt x="46173" y="44644"/>
                </a:lnTo>
                <a:lnTo>
                  <a:pt x="46173" y="29408"/>
                </a:lnTo>
                <a:close/>
              </a:path>
              <a:path w="46354" h="110490">
                <a:moveTo>
                  <a:pt x="39006" y="0"/>
                </a:moveTo>
                <a:lnTo>
                  <a:pt x="26033" y="1019"/>
                </a:lnTo>
                <a:lnTo>
                  <a:pt x="15118" y="7936"/>
                </a:lnTo>
                <a:lnTo>
                  <a:pt x="11586" y="21940"/>
                </a:lnTo>
                <a:lnTo>
                  <a:pt x="11586" y="29408"/>
                </a:lnTo>
                <a:lnTo>
                  <a:pt x="32609" y="29408"/>
                </a:lnTo>
                <a:lnTo>
                  <a:pt x="32609" y="18588"/>
                </a:lnTo>
                <a:lnTo>
                  <a:pt x="34594" y="17674"/>
                </a:lnTo>
                <a:lnTo>
                  <a:pt x="46173" y="17674"/>
                </a:lnTo>
                <a:lnTo>
                  <a:pt x="46173" y="456"/>
                </a:lnTo>
                <a:lnTo>
                  <a:pt x="42363" y="151"/>
                </a:lnTo>
                <a:lnTo>
                  <a:pt x="39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3" name="bk object 23"/>
          <p:cNvSpPr/>
          <p:nvPr/>
        </p:nvSpPr>
        <p:spPr>
          <a:xfrm>
            <a:off x="7630946" y="850842"/>
            <a:ext cx="160713" cy="184206"/>
          </a:xfrm>
          <a:custGeom>
            <a:avLst/>
            <a:gdLst/>
            <a:ahLst/>
            <a:cxnLst/>
            <a:rect l="l" t="t" r="r" b="b"/>
            <a:pathLst>
              <a:path w="73660" h="86995">
                <a:moveTo>
                  <a:pt x="67493" y="16590"/>
                </a:moveTo>
                <a:lnTo>
                  <a:pt x="43869" y="16590"/>
                </a:lnTo>
                <a:lnTo>
                  <a:pt x="47827" y="19030"/>
                </a:lnTo>
                <a:lnTo>
                  <a:pt x="45927" y="30647"/>
                </a:lnTo>
                <a:lnTo>
                  <a:pt x="36298" y="33680"/>
                </a:lnTo>
                <a:lnTo>
                  <a:pt x="14732" y="37410"/>
                </a:lnTo>
                <a:lnTo>
                  <a:pt x="5440" y="43575"/>
                </a:lnTo>
                <a:lnTo>
                  <a:pt x="518" y="54816"/>
                </a:lnTo>
                <a:lnTo>
                  <a:pt x="0" y="73003"/>
                </a:lnTo>
                <a:lnTo>
                  <a:pt x="8354" y="82958"/>
                </a:lnTo>
                <a:lnTo>
                  <a:pt x="22388" y="86379"/>
                </a:lnTo>
                <a:lnTo>
                  <a:pt x="26722" y="86159"/>
                </a:lnTo>
                <a:lnTo>
                  <a:pt x="39440" y="82160"/>
                </a:lnTo>
                <a:lnTo>
                  <a:pt x="48441" y="73426"/>
                </a:lnTo>
                <a:lnTo>
                  <a:pt x="68859" y="73426"/>
                </a:lnTo>
                <a:lnTo>
                  <a:pt x="68859" y="69770"/>
                </a:lnTo>
                <a:lnTo>
                  <a:pt x="22693" y="69770"/>
                </a:lnTo>
                <a:lnTo>
                  <a:pt x="18578" y="65961"/>
                </a:lnTo>
                <a:lnTo>
                  <a:pt x="18578" y="53770"/>
                </a:lnTo>
                <a:lnTo>
                  <a:pt x="21927" y="51181"/>
                </a:lnTo>
                <a:lnTo>
                  <a:pt x="32900" y="47981"/>
                </a:lnTo>
                <a:lnTo>
                  <a:pt x="39903" y="47523"/>
                </a:lnTo>
                <a:lnTo>
                  <a:pt x="48136" y="43713"/>
                </a:lnTo>
                <a:lnTo>
                  <a:pt x="68206" y="43713"/>
                </a:lnTo>
                <a:lnTo>
                  <a:pt x="67493" y="16590"/>
                </a:lnTo>
                <a:close/>
              </a:path>
              <a:path w="73660" h="86995">
                <a:moveTo>
                  <a:pt x="68859" y="73426"/>
                </a:moveTo>
                <a:lnTo>
                  <a:pt x="48441" y="73426"/>
                </a:lnTo>
                <a:lnTo>
                  <a:pt x="48597" y="77236"/>
                </a:lnTo>
                <a:lnTo>
                  <a:pt x="49355" y="80589"/>
                </a:lnTo>
                <a:lnTo>
                  <a:pt x="50879" y="83484"/>
                </a:lnTo>
                <a:lnTo>
                  <a:pt x="73427" y="83484"/>
                </a:lnTo>
                <a:lnTo>
                  <a:pt x="73427" y="79826"/>
                </a:lnTo>
                <a:lnTo>
                  <a:pt x="69773" y="77997"/>
                </a:lnTo>
                <a:lnTo>
                  <a:pt x="68859" y="74495"/>
                </a:lnTo>
                <a:lnTo>
                  <a:pt x="68859" y="73426"/>
                </a:lnTo>
                <a:close/>
              </a:path>
              <a:path w="73660" h="86995">
                <a:moveTo>
                  <a:pt x="68206" y="43713"/>
                </a:moveTo>
                <a:lnTo>
                  <a:pt x="48136" y="43713"/>
                </a:lnTo>
                <a:lnTo>
                  <a:pt x="48105" y="52611"/>
                </a:lnTo>
                <a:lnTo>
                  <a:pt x="42714" y="65192"/>
                </a:lnTo>
                <a:lnTo>
                  <a:pt x="29242" y="69770"/>
                </a:lnTo>
                <a:lnTo>
                  <a:pt x="68859" y="69770"/>
                </a:lnTo>
                <a:lnTo>
                  <a:pt x="68859" y="68550"/>
                </a:lnTo>
                <a:lnTo>
                  <a:pt x="68206" y="43713"/>
                </a:lnTo>
                <a:close/>
              </a:path>
              <a:path w="73660" h="86995">
                <a:moveTo>
                  <a:pt x="27640" y="0"/>
                </a:moveTo>
                <a:lnTo>
                  <a:pt x="13074" y="4371"/>
                </a:lnTo>
                <a:lnTo>
                  <a:pt x="3922" y="13364"/>
                </a:lnTo>
                <a:lnTo>
                  <a:pt x="747" y="26343"/>
                </a:lnTo>
                <a:lnTo>
                  <a:pt x="747" y="27867"/>
                </a:lnTo>
                <a:lnTo>
                  <a:pt x="21009" y="27867"/>
                </a:lnTo>
                <a:lnTo>
                  <a:pt x="21009" y="20248"/>
                </a:lnTo>
                <a:lnTo>
                  <a:pt x="25737" y="16590"/>
                </a:lnTo>
                <a:lnTo>
                  <a:pt x="67493" y="16590"/>
                </a:lnTo>
                <a:lnTo>
                  <a:pt x="67444" y="14748"/>
                </a:lnTo>
                <a:lnTo>
                  <a:pt x="60564" y="6549"/>
                </a:lnTo>
                <a:lnTo>
                  <a:pt x="47476" y="1549"/>
                </a:lnTo>
                <a:lnTo>
                  <a:pt x="2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4" name="bk object 24"/>
          <p:cNvSpPr/>
          <p:nvPr/>
        </p:nvSpPr>
        <p:spPr>
          <a:xfrm>
            <a:off x="7820088" y="795632"/>
            <a:ext cx="163484" cy="232610"/>
          </a:xfrm>
          <a:custGeom>
            <a:avLst/>
            <a:gdLst/>
            <a:ahLst/>
            <a:cxnLst/>
            <a:rect l="l" t="t" r="r" b="b"/>
            <a:pathLst>
              <a:path w="74929" h="109854">
                <a:moveTo>
                  <a:pt x="21019" y="0"/>
                </a:moveTo>
                <a:lnTo>
                  <a:pt x="0" y="0"/>
                </a:lnTo>
                <a:lnTo>
                  <a:pt x="0" y="109558"/>
                </a:lnTo>
                <a:lnTo>
                  <a:pt x="21019" y="109558"/>
                </a:lnTo>
                <a:lnTo>
                  <a:pt x="21019" y="83959"/>
                </a:lnTo>
                <a:lnTo>
                  <a:pt x="29249" y="75121"/>
                </a:lnTo>
                <a:lnTo>
                  <a:pt x="54296" y="75121"/>
                </a:lnTo>
                <a:lnTo>
                  <a:pt x="44637" y="58665"/>
                </a:lnTo>
                <a:lnTo>
                  <a:pt x="45783" y="57446"/>
                </a:lnTo>
                <a:lnTo>
                  <a:pt x="21019" y="57446"/>
                </a:lnTo>
                <a:lnTo>
                  <a:pt x="21019" y="0"/>
                </a:lnTo>
                <a:close/>
              </a:path>
              <a:path w="74929" h="109854">
                <a:moveTo>
                  <a:pt x="54296" y="75121"/>
                </a:moveTo>
                <a:lnTo>
                  <a:pt x="29249" y="75121"/>
                </a:lnTo>
                <a:lnTo>
                  <a:pt x="48604" y="109558"/>
                </a:lnTo>
                <a:lnTo>
                  <a:pt x="74508" y="109558"/>
                </a:lnTo>
                <a:lnTo>
                  <a:pt x="54296" y="75121"/>
                </a:lnTo>
                <a:close/>
              </a:path>
              <a:path w="74929" h="109854">
                <a:moveTo>
                  <a:pt x="72835" y="28647"/>
                </a:moveTo>
                <a:lnTo>
                  <a:pt x="46775" y="28647"/>
                </a:lnTo>
                <a:lnTo>
                  <a:pt x="21019" y="57446"/>
                </a:lnTo>
                <a:lnTo>
                  <a:pt x="45783" y="57446"/>
                </a:lnTo>
                <a:lnTo>
                  <a:pt x="72835" y="28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5" name="bk object 25"/>
          <p:cNvSpPr/>
          <p:nvPr/>
        </p:nvSpPr>
        <p:spPr>
          <a:xfrm>
            <a:off x="7999601" y="856292"/>
            <a:ext cx="157942" cy="176139"/>
          </a:xfrm>
          <a:custGeom>
            <a:avLst/>
            <a:gdLst/>
            <a:ahLst/>
            <a:cxnLst/>
            <a:rect l="l" t="t" r="r" b="b"/>
            <a:pathLst>
              <a:path w="72389" h="83184">
                <a:moveTo>
                  <a:pt x="21640" y="0"/>
                </a:moveTo>
                <a:lnTo>
                  <a:pt x="0" y="0"/>
                </a:lnTo>
                <a:lnTo>
                  <a:pt x="61" y="57774"/>
                </a:lnTo>
                <a:lnTo>
                  <a:pt x="3643" y="71809"/>
                </a:lnTo>
                <a:lnTo>
                  <a:pt x="13038" y="80218"/>
                </a:lnTo>
                <a:lnTo>
                  <a:pt x="28660" y="82991"/>
                </a:lnTo>
                <a:lnTo>
                  <a:pt x="41278" y="79689"/>
                </a:lnTo>
                <a:lnTo>
                  <a:pt x="51198" y="71311"/>
                </a:lnTo>
                <a:lnTo>
                  <a:pt x="72374" y="71311"/>
                </a:lnTo>
                <a:lnTo>
                  <a:pt x="72374" y="64911"/>
                </a:lnTo>
                <a:lnTo>
                  <a:pt x="24841" y="64911"/>
                </a:lnTo>
                <a:lnTo>
                  <a:pt x="21640" y="59882"/>
                </a:lnTo>
                <a:lnTo>
                  <a:pt x="21640" y="0"/>
                </a:lnTo>
                <a:close/>
              </a:path>
              <a:path w="72389" h="83184">
                <a:moveTo>
                  <a:pt x="72374" y="71311"/>
                </a:moveTo>
                <a:lnTo>
                  <a:pt x="51198" y="71311"/>
                </a:lnTo>
                <a:lnTo>
                  <a:pt x="51198" y="80910"/>
                </a:lnTo>
                <a:lnTo>
                  <a:pt x="72374" y="80910"/>
                </a:lnTo>
                <a:lnTo>
                  <a:pt x="72374" y="71311"/>
                </a:lnTo>
                <a:close/>
              </a:path>
              <a:path w="72389" h="83184">
                <a:moveTo>
                  <a:pt x="72374" y="0"/>
                </a:moveTo>
                <a:lnTo>
                  <a:pt x="50745" y="0"/>
                </a:lnTo>
                <a:lnTo>
                  <a:pt x="50745" y="58512"/>
                </a:lnTo>
                <a:lnTo>
                  <a:pt x="44188" y="64911"/>
                </a:lnTo>
                <a:lnTo>
                  <a:pt x="72374" y="64911"/>
                </a:lnTo>
                <a:lnTo>
                  <a:pt x="72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6" name="bk object 26"/>
          <p:cNvSpPr/>
          <p:nvPr/>
        </p:nvSpPr>
        <p:spPr>
          <a:xfrm>
            <a:off x="8220013" y="795632"/>
            <a:ext cx="0" cy="232610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58"/>
                </a:lnTo>
              </a:path>
            </a:pathLst>
          </a:custGeom>
          <a:ln w="229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7" name="bk object 27"/>
          <p:cNvSpPr/>
          <p:nvPr/>
        </p:nvSpPr>
        <p:spPr>
          <a:xfrm>
            <a:off x="8265211" y="809506"/>
            <a:ext cx="98367" cy="220507"/>
          </a:xfrm>
          <a:custGeom>
            <a:avLst/>
            <a:gdLst/>
            <a:ahLst/>
            <a:cxnLst/>
            <a:rect l="l" t="t" r="r" b="b"/>
            <a:pathLst>
              <a:path w="45085" h="104140">
                <a:moveTo>
                  <a:pt x="32152" y="37332"/>
                </a:moveTo>
                <a:lnTo>
                  <a:pt x="10660" y="37332"/>
                </a:lnTo>
                <a:lnTo>
                  <a:pt x="11175" y="89792"/>
                </a:lnTo>
                <a:lnTo>
                  <a:pt x="16929" y="100809"/>
                </a:lnTo>
                <a:lnTo>
                  <a:pt x="32301" y="104072"/>
                </a:lnTo>
                <a:lnTo>
                  <a:pt x="34587" y="104072"/>
                </a:lnTo>
                <a:lnTo>
                  <a:pt x="38701" y="103769"/>
                </a:lnTo>
                <a:lnTo>
                  <a:pt x="44645" y="103617"/>
                </a:lnTo>
                <a:lnTo>
                  <a:pt x="44645" y="87313"/>
                </a:lnTo>
                <a:lnTo>
                  <a:pt x="33520" y="87313"/>
                </a:lnTo>
                <a:lnTo>
                  <a:pt x="32152" y="86397"/>
                </a:lnTo>
                <a:lnTo>
                  <a:pt x="32152" y="37332"/>
                </a:lnTo>
                <a:close/>
              </a:path>
              <a:path w="45085" h="104140">
                <a:moveTo>
                  <a:pt x="44645" y="22096"/>
                </a:moveTo>
                <a:lnTo>
                  <a:pt x="0" y="22096"/>
                </a:lnTo>
                <a:lnTo>
                  <a:pt x="0" y="37332"/>
                </a:lnTo>
                <a:lnTo>
                  <a:pt x="44645" y="37332"/>
                </a:lnTo>
                <a:lnTo>
                  <a:pt x="44645" y="22096"/>
                </a:lnTo>
                <a:close/>
              </a:path>
              <a:path w="45085" h="104140">
                <a:moveTo>
                  <a:pt x="32152" y="0"/>
                </a:moveTo>
                <a:lnTo>
                  <a:pt x="10660" y="0"/>
                </a:lnTo>
                <a:lnTo>
                  <a:pt x="10660" y="22096"/>
                </a:lnTo>
                <a:lnTo>
                  <a:pt x="32152" y="22096"/>
                </a:lnTo>
                <a:lnTo>
                  <a:pt x="32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8" name="bk object 28"/>
          <p:cNvSpPr/>
          <p:nvPr/>
        </p:nvSpPr>
        <p:spPr>
          <a:xfrm>
            <a:off x="8376141" y="852131"/>
            <a:ext cx="167640" cy="180172"/>
          </a:xfrm>
          <a:custGeom>
            <a:avLst/>
            <a:gdLst/>
            <a:ahLst/>
            <a:cxnLst/>
            <a:rect l="l" t="t" r="r" b="b"/>
            <a:pathLst>
              <a:path w="76835" h="85090">
                <a:moveTo>
                  <a:pt x="28585" y="0"/>
                </a:moveTo>
                <a:lnTo>
                  <a:pt x="16570" y="5034"/>
                </a:lnTo>
                <a:lnTo>
                  <a:pt x="7574" y="14243"/>
                </a:lnTo>
                <a:lnTo>
                  <a:pt x="1937" y="27406"/>
                </a:lnTo>
                <a:lnTo>
                  <a:pt x="0" y="44304"/>
                </a:lnTo>
                <a:lnTo>
                  <a:pt x="2257" y="58507"/>
                </a:lnTo>
                <a:lnTo>
                  <a:pt x="8052" y="69933"/>
                </a:lnTo>
                <a:lnTo>
                  <a:pt x="17496" y="78292"/>
                </a:lnTo>
                <a:lnTo>
                  <a:pt x="30703" y="83295"/>
                </a:lnTo>
                <a:lnTo>
                  <a:pt x="47783" y="84653"/>
                </a:lnTo>
                <a:lnTo>
                  <a:pt x="60443" y="79618"/>
                </a:lnTo>
                <a:lnTo>
                  <a:pt x="69863" y="70691"/>
                </a:lnTo>
                <a:lnTo>
                  <a:pt x="71406" y="67334"/>
                </a:lnTo>
                <a:lnTo>
                  <a:pt x="39009" y="67333"/>
                </a:lnTo>
                <a:lnTo>
                  <a:pt x="26995" y="62442"/>
                </a:lnTo>
                <a:lnTo>
                  <a:pt x="22354" y="48133"/>
                </a:lnTo>
                <a:lnTo>
                  <a:pt x="76456" y="48133"/>
                </a:lnTo>
                <a:lnTo>
                  <a:pt x="76605" y="46154"/>
                </a:lnTo>
                <a:lnTo>
                  <a:pt x="76605" y="44304"/>
                </a:lnTo>
                <a:lnTo>
                  <a:pt x="76570" y="40134"/>
                </a:lnTo>
                <a:lnTo>
                  <a:pt x="75654" y="33963"/>
                </a:lnTo>
                <a:lnTo>
                  <a:pt x="22354" y="33963"/>
                </a:lnTo>
                <a:lnTo>
                  <a:pt x="23272" y="22993"/>
                </a:lnTo>
                <a:lnTo>
                  <a:pt x="28911" y="17201"/>
                </a:lnTo>
                <a:lnTo>
                  <a:pt x="70218" y="17201"/>
                </a:lnTo>
                <a:lnTo>
                  <a:pt x="68807" y="14343"/>
                </a:lnTo>
                <a:lnTo>
                  <a:pt x="59453" y="6134"/>
                </a:lnTo>
                <a:lnTo>
                  <a:pt x="46127" y="1293"/>
                </a:lnTo>
                <a:lnTo>
                  <a:pt x="28585" y="0"/>
                </a:lnTo>
                <a:close/>
              </a:path>
              <a:path w="76835" h="85090">
                <a:moveTo>
                  <a:pt x="75538" y="58343"/>
                </a:moveTo>
                <a:lnTo>
                  <a:pt x="53901" y="58343"/>
                </a:lnTo>
                <a:lnTo>
                  <a:pt x="51162" y="64591"/>
                </a:lnTo>
                <a:lnTo>
                  <a:pt x="46437" y="67334"/>
                </a:lnTo>
                <a:lnTo>
                  <a:pt x="71407" y="67333"/>
                </a:lnTo>
                <a:lnTo>
                  <a:pt x="75538" y="58343"/>
                </a:lnTo>
                <a:close/>
              </a:path>
              <a:path w="76835" h="85090">
                <a:moveTo>
                  <a:pt x="70218" y="17201"/>
                </a:moveTo>
                <a:lnTo>
                  <a:pt x="48266" y="17201"/>
                </a:lnTo>
                <a:lnTo>
                  <a:pt x="53901" y="22993"/>
                </a:lnTo>
                <a:lnTo>
                  <a:pt x="54206" y="33963"/>
                </a:lnTo>
                <a:lnTo>
                  <a:pt x="75654" y="33963"/>
                </a:lnTo>
                <a:lnTo>
                  <a:pt x="74432" y="25737"/>
                </a:lnTo>
                <a:lnTo>
                  <a:pt x="70218" y="17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9" name="bk object 29"/>
          <p:cNvSpPr/>
          <p:nvPr/>
        </p:nvSpPr>
        <p:spPr>
          <a:xfrm>
            <a:off x="8553455" y="809506"/>
            <a:ext cx="98367" cy="220507"/>
          </a:xfrm>
          <a:custGeom>
            <a:avLst/>
            <a:gdLst/>
            <a:ahLst/>
            <a:cxnLst/>
            <a:rect l="l" t="t" r="r" b="b"/>
            <a:pathLst>
              <a:path w="45085" h="104140">
                <a:moveTo>
                  <a:pt x="32148" y="37332"/>
                </a:moveTo>
                <a:lnTo>
                  <a:pt x="10664" y="37332"/>
                </a:lnTo>
                <a:lnTo>
                  <a:pt x="11179" y="89792"/>
                </a:lnTo>
                <a:lnTo>
                  <a:pt x="16933" y="100809"/>
                </a:lnTo>
                <a:lnTo>
                  <a:pt x="32304" y="104072"/>
                </a:lnTo>
                <a:lnTo>
                  <a:pt x="34587" y="104072"/>
                </a:lnTo>
                <a:lnTo>
                  <a:pt x="38705" y="103769"/>
                </a:lnTo>
                <a:lnTo>
                  <a:pt x="44641" y="103617"/>
                </a:lnTo>
                <a:lnTo>
                  <a:pt x="44641" y="87313"/>
                </a:lnTo>
                <a:lnTo>
                  <a:pt x="33516" y="87313"/>
                </a:lnTo>
                <a:lnTo>
                  <a:pt x="32148" y="86397"/>
                </a:lnTo>
                <a:lnTo>
                  <a:pt x="32148" y="37332"/>
                </a:lnTo>
                <a:close/>
              </a:path>
              <a:path w="45085" h="104140">
                <a:moveTo>
                  <a:pt x="44641" y="22096"/>
                </a:moveTo>
                <a:lnTo>
                  <a:pt x="0" y="22096"/>
                </a:lnTo>
                <a:lnTo>
                  <a:pt x="0" y="37332"/>
                </a:lnTo>
                <a:lnTo>
                  <a:pt x="44641" y="37332"/>
                </a:lnTo>
                <a:lnTo>
                  <a:pt x="44641" y="22096"/>
                </a:lnTo>
                <a:close/>
              </a:path>
              <a:path w="45085" h="104140">
                <a:moveTo>
                  <a:pt x="32148" y="0"/>
                </a:moveTo>
                <a:lnTo>
                  <a:pt x="10664" y="0"/>
                </a:lnTo>
                <a:lnTo>
                  <a:pt x="10664" y="22096"/>
                </a:lnTo>
                <a:lnTo>
                  <a:pt x="32148" y="22096"/>
                </a:lnTo>
                <a:lnTo>
                  <a:pt x="32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30" name="bk object 30"/>
          <p:cNvSpPr/>
          <p:nvPr/>
        </p:nvSpPr>
        <p:spPr>
          <a:xfrm>
            <a:off x="1178152" y="5372647"/>
            <a:ext cx="994213" cy="964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31" name="bk object 31"/>
          <p:cNvSpPr/>
          <p:nvPr/>
        </p:nvSpPr>
        <p:spPr>
          <a:xfrm>
            <a:off x="1173505" y="3268699"/>
            <a:ext cx="1005838" cy="976155"/>
          </a:xfrm>
          <a:custGeom>
            <a:avLst/>
            <a:gdLst/>
            <a:ahLst/>
            <a:cxnLst/>
            <a:rect l="l" t="t" r="r" b="b"/>
            <a:pathLst>
              <a:path w="461009" h="461010">
                <a:moveTo>
                  <a:pt x="230416" y="0"/>
                </a:moveTo>
                <a:lnTo>
                  <a:pt x="175044" y="6696"/>
                </a:lnTo>
                <a:lnTo>
                  <a:pt x="124526" y="25718"/>
                </a:lnTo>
                <a:lnTo>
                  <a:pt x="80463" y="55465"/>
                </a:lnTo>
                <a:lnTo>
                  <a:pt x="44456" y="94335"/>
                </a:lnTo>
                <a:lnTo>
                  <a:pt x="18107" y="140727"/>
                </a:lnTo>
                <a:lnTo>
                  <a:pt x="3015" y="193041"/>
                </a:lnTo>
                <a:lnTo>
                  <a:pt x="0" y="230416"/>
                </a:lnTo>
                <a:lnTo>
                  <a:pt x="763" y="249314"/>
                </a:lnTo>
                <a:lnTo>
                  <a:pt x="11746" y="303247"/>
                </a:lnTo>
                <a:lnTo>
                  <a:pt x="34521" y="351791"/>
                </a:lnTo>
                <a:lnTo>
                  <a:pt x="67487" y="393346"/>
                </a:lnTo>
                <a:lnTo>
                  <a:pt x="109042" y="426312"/>
                </a:lnTo>
                <a:lnTo>
                  <a:pt x="157586" y="449087"/>
                </a:lnTo>
                <a:lnTo>
                  <a:pt x="211519" y="460070"/>
                </a:lnTo>
                <a:lnTo>
                  <a:pt x="230416" y="460833"/>
                </a:lnTo>
                <a:lnTo>
                  <a:pt x="249314" y="460070"/>
                </a:lnTo>
                <a:lnTo>
                  <a:pt x="303247" y="449087"/>
                </a:lnTo>
                <a:lnTo>
                  <a:pt x="351791" y="426312"/>
                </a:lnTo>
                <a:lnTo>
                  <a:pt x="393346" y="393346"/>
                </a:lnTo>
                <a:lnTo>
                  <a:pt x="426312" y="351791"/>
                </a:lnTo>
                <a:lnTo>
                  <a:pt x="449087" y="303247"/>
                </a:lnTo>
                <a:lnTo>
                  <a:pt x="460070" y="249314"/>
                </a:lnTo>
                <a:lnTo>
                  <a:pt x="460833" y="230416"/>
                </a:lnTo>
                <a:lnTo>
                  <a:pt x="460070" y="211519"/>
                </a:lnTo>
                <a:lnTo>
                  <a:pt x="449087" y="157586"/>
                </a:lnTo>
                <a:lnTo>
                  <a:pt x="426312" y="109042"/>
                </a:lnTo>
                <a:lnTo>
                  <a:pt x="393346" y="67487"/>
                </a:lnTo>
                <a:lnTo>
                  <a:pt x="351791" y="34521"/>
                </a:lnTo>
                <a:lnTo>
                  <a:pt x="303247" y="11746"/>
                </a:lnTo>
                <a:lnTo>
                  <a:pt x="249314" y="763"/>
                </a:lnTo>
                <a:lnTo>
                  <a:pt x="230416" y="0"/>
                </a:lnTo>
                <a:close/>
              </a:path>
            </a:pathLst>
          </a:custGeom>
          <a:solidFill>
            <a:srgbClr val="BFB6AD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32" name="bk object 32"/>
          <p:cNvSpPr/>
          <p:nvPr/>
        </p:nvSpPr>
        <p:spPr>
          <a:xfrm>
            <a:off x="1173505" y="2048969"/>
            <a:ext cx="1005838" cy="976155"/>
          </a:xfrm>
          <a:custGeom>
            <a:avLst/>
            <a:gdLst/>
            <a:ahLst/>
            <a:cxnLst/>
            <a:rect l="l" t="t" r="r" b="b"/>
            <a:pathLst>
              <a:path w="461009" h="461009">
                <a:moveTo>
                  <a:pt x="230416" y="0"/>
                </a:moveTo>
                <a:lnTo>
                  <a:pt x="175044" y="6696"/>
                </a:lnTo>
                <a:lnTo>
                  <a:pt x="124526" y="25718"/>
                </a:lnTo>
                <a:lnTo>
                  <a:pt x="80463" y="55464"/>
                </a:lnTo>
                <a:lnTo>
                  <a:pt x="44456" y="94335"/>
                </a:lnTo>
                <a:lnTo>
                  <a:pt x="18107" y="140727"/>
                </a:lnTo>
                <a:lnTo>
                  <a:pt x="3015" y="193041"/>
                </a:lnTo>
                <a:lnTo>
                  <a:pt x="0" y="230416"/>
                </a:lnTo>
                <a:lnTo>
                  <a:pt x="763" y="249314"/>
                </a:lnTo>
                <a:lnTo>
                  <a:pt x="11746" y="303247"/>
                </a:lnTo>
                <a:lnTo>
                  <a:pt x="34521" y="351791"/>
                </a:lnTo>
                <a:lnTo>
                  <a:pt x="67487" y="393347"/>
                </a:lnTo>
                <a:lnTo>
                  <a:pt x="109042" y="426312"/>
                </a:lnTo>
                <a:lnTo>
                  <a:pt x="157586" y="449087"/>
                </a:lnTo>
                <a:lnTo>
                  <a:pt x="211519" y="460070"/>
                </a:lnTo>
                <a:lnTo>
                  <a:pt x="230416" y="460834"/>
                </a:lnTo>
                <a:lnTo>
                  <a:pt x="249314" y="460070"/>
                </a:lnTo>
                <a:lnTo>
                  <a:pt x="303247" y="449087"/>
                </a:lnTo>
                <a:lnTo>
                  <a:pt x="351791" y="426312"/>
                </a:lnTo>
                <a:lnTo>
                  <a:pt x="393346" y="393347"/>
                </a:lnTo>
                <a:lnTo>
                  <a:pt x="426312" y="351791"/>
                </a:lnTo>
                <a:lnTo>
                  <a:pt x="449087" y="303247"/>
                </a:lnTo>
                <a:lnTo>
                  <a:pt x="460070" y="249314"/>
                </a:lnTo>
                <a:lnTo>
                  <a:pt x="460833" y="230416"/>
                </a:lnTo>
                <a:lnTo>
                  <a:pt x="460070" y="211519"/>
                </a:lnTo>
                <a:lnTo>
                  <a:pt x="449087" y="157586"/>
                </a:lnTo>
                <a:lnTo>
                  <a:pt x="426312" y="109042"/>
                </a:lnTo>
                <a:lnTo>
                  <a:pt x="393346" y="67487"/>
                </a:lnTo>
                <a:lnTo>
                  <a:pt x="351791" y="34521"/>
                </a:lnTo>
                <a:lnTo>
                  <a:pt x="303247" y="11746"/>
                </a:lnTo>
                <a:lnTo>
                  <a:pt x="249314" y="763"/>
                </a:lnTo>
                <a:lnTo>
                  <a:pt x="230416" y="0"/>
                </a:lnTo>
                <a:close/>
              </a:path>
            </a:pathLst>
          </a:custGeom>
          <a:solidFill>
            <a:srgbClr val="BFB6AD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25. mai 2018</a:t>
            </a:r>
            <a:endParaRPr lang="en-US" spc="-1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Bathen &amp; Helsø</a:t>
            </a:r>
            <a:endParaRPr lang="en-US" spc="-11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3782"/>
            <a:fld id="{81D60167-4931-47E6-BA6A-407CBD079E47}" type="slidenum">
              <a:rPr lang="en-US" spc="-11" smtClean="0"/>
              <a:pPr marL="53782"/>
              <a:t>‹#›</a:t>
            </a:fld>
            <a:r>
              <a:rPr lang="en-US" spc="-11" smtClean="0"/>
              <a:t> / 9</a:t>
            </a:r>
            <a:endParaRPr lang="en-US" spc="-11" dirty="0"/>
          </a:p>
        </p:txBody>
      </p:sp>
    </p:spTree>
    <p:extLst>
      <p:ext uri="{BB962C8B-B14F-4D97-AF65-F5344CB8AC3E}">
        <p14:creationId xmlns:p14="http://schemas.microsoft.com/office/powerpoint/2010/main" val="229894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289462" y="359610"/>
            <a:ext cx="7480935" cy="46681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61938" y="5082034"/>
            <a:ext cx="9534525" cy="107204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1938" y="6113368"/>
            <a:ext cx="9534525" cy="84813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28"/>
            </a:lvl1pPr>
            <a:lvl2pPr marL="0" indent="94298" algn="ctr">
              <a:spcBef>
                <a:spcPts val="0"/>
              </a:spcBef>
              <a:buSzTx/>
              <a:buNone/>
              <a:defRPr sz="2228"/>
            </a:lvl2pPr>
            <a:lvl3pPr marL="0" indent="188595" algn="ctr">
              <a:spcBef>
                <a:spcPts val="0"/>
              </a:spcBef>
              <a:buSzTx/>
              <a:buNone/>
              <a:defRPr sz="2228"/>
            </a:lvl3pPr>
            <a:lvl4pPr marL="0" indent="282893" algn="ctr">
              <a:spcBef>
                <a:spcPts val="0"/>
              </a:spcBef>
              <a:buSzTx/>
              <a:buNone/>
              <a:defRPr sz="2228"/>
            </a:lvl4pPr>
            <a:lvl5pPr marL="0" indent="377190" algn="ctr">
              <a:spcBef>
                <a:spcPts val="0"/>
              </a:spcBef>
              <a:buSzTx/>
              <a:buNone/>
              <a:defRPr sz="22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48291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33425" y="2422278"/>
            <a:ext cx="8591550" cy="248334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90427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5430967" y="508882"/>
            <a:ext cx="3929063" cy="61269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81037" y="508882"/>
            <a:ext cx="4217194" cy="2965085"/>
          </a:xfrm>
          <a:prstGeom prst="rect">
            <a:avLst/>
          </a:prstGeom>
        </p:spPr>
        <p:txBody>
          <a:bodyPr anchor="b"/>
          <a:lstStyle>
            <a:lvl1pPr>
              <a:defRPr sz="3465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1037" y="3487537"/>
            <a:ext cx="4217194" cy="306007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28"/>
            </a:lvl1pPr>
            <a:lvl2pPr marL="0" indent="94298" algn="ctr">
              <a:spcBef>
                <a:spcPts val="0"/>
              </a:spcBef>
              <a:buSzTx/>
              <a:buNone/>
              <a:defRPr sz="2228"/>
            </a:lvl2pPr>
            <a:lvl3pPr marL="0" indent="188595" algn="ctr">
              <a:spcBef>
                <a:spcPts val="0"/>
              </a:spcBef>
              <a:buSzTx/>
              <a:buNone/>
              <a:defRPr sz="2228"/>
            </a:lvl3pPr>
            <a:lvl4pPr marL="0" indent="282893" algn="ctr">
              <a:spcBef>
                <a:spcPts val="0"/>
              </a:spcBef>
              <a:buSzTx/>
              <a:buNone/>
              <a:defRPr sz="2228"/>
            </a:lvl4pPr>
            <a:lvl5pPr marL="0" indent="377190" algn="ctr">
              <a:spcBef>
                <a:spcPts val="0"/>
              </a:spcBef>
              <a:buSzTx/>
              <a:buNone/>
              <a:defRPr sz="22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4376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37060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980"/>
            </a:lvl1pPr>
            <a:lvl2pPr>
              <a:defRPr sz="1980"/>
            </a:lvl2pPr>
            <a:lvl3pPr>
              <a:defRPr sz="1980"/>
            </a:lvl3pPr>
            <a:lvl4pPr>
              <a:defRPr sz="1980"/>
            </a:lvl4pPr>
            <a:lvl5pPr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24917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5432584" y="1682703"/>
            <a:ext cx="3929063" cy="4966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6754" y="1682703"/>
            <a:ext cx="4217194" cy="4966688"/>
          </a:xfrm>
          <a:prstGeom prst="rect">
            <a:avLst/>
          </a:prstGeom>
        </p:spPr>
        <p:txBody>
          <a:bodyPr/>
          <a:lstStyle>
            <a:lvl1pPr marL="230505" indent="-230505">
              <a:spcBef>
                <a:spcPts val="1856"/>
              </a:spcBef>
              <a:defRPr sz="1568"/>
            </a:lvl1pPr>
            <a:lvl2pPr marL="461010" indent="-230505">
              <a:spcBef>
                <a:spcPts val="1856"/>
              </a:spcBef>
              <a:defRPr sz="1568"/>
            </a:lvl2pPr>
            <a:lvl3pPr marL="691515" indent="-230505">
              <a:spcBef>
                <a:spcPts val="1856"/>
              </a:spcBef>
              <a:defRPr sz="1568"/>
            </a:lvl3pPr>
            <a:lvl4pPr marL="922020" indent="-230505">
              <a:spcBef>
                <a:spcPts val="1856"/>
              </a:spcBef>
              <a:defRPr sz="1568"/>
            </a:lvl4pPr>
            <a:lvl5pPr marL="1152525" indent="-230505">
              <a:spcBef>
                <a:spcPts val="1856"/>
              </a:spcBef>
              <a:defRPr sz="156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45612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96754" y="949913"/>
            <a:ext cx="8664893" cy="5428074"/>
          </a:xfrm>
          <a:prstGeom prst="rect">
            <a:avLst/>
          </a:prstGeom>
        </p:spPr>
        <p:txBody>
          <a:bodyPr/>
          <a:lstStyle>
            <a:lvl1pPr>
              <a:defRPr sz="1980"/>
            </a:lvl1pPr>
            <a:lvl2pPr>
              <a:defRPr sz="1980"/>
            </a:lvl2pPr>
            <a:lvl3pPr>
              <a:defRPr sz="1980"/>
            </a:lvl3pPr>
            <a:lvl4pPr>
              <a:defRPr sz="1980"/>
            </a:lvl4pPr>
            <a:lvl5pPr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50386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501289" y="3765727"/>
            <a:ext cx="3054191" cy="296508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1289" y="603873"/>
            <a:ext cx="3054191" cy="296508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497681" y="603873"/>
            <a:ext cx="5846445" cy="61269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85074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984885" y="4783491"/>
            <a:ext cx="8093869" cy="31282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2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984885" y="3263537"/>
            <a:ext cx="8093869" cy="4072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8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41252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0058400" cy="732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76408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00057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696754" y="508882"/>
            <a:ext cx="8664893" cy="12213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696754" y="1730199"/>
            <a:ext cx="8664893" cy="4919192"/>
          </a:xfrm>
          <a:prstGeom prst="rect">
            <a:avLst/>
          </a:prstGeom>
        </p:spPr>
        <p:txBody>
          <a:bodyPr/>
          <a:lstStyle>
            <a:lvl1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33100" y="6988646"/>
            <a:ext cx="256480" cy="25494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53631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696754" y="508882"/>
            <a:ext cx="8664893" cy="12213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696754" y="1730199"/>
            <a:ext cx="8664893" cy="4919192"/>
          </a:xfrm>
          <a:prstGeom prst="rect">
            <a:avLst/>
          </a:prstGeom>
        </p:spPr>
        <p:txBody>
          <a:bodyPr/>
          <a:lstStyle>
            <a:lvl1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33100" y="6988646"/>
            <a:ext cx="256480" cy="25494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87795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696754" y="508882"/>
            <a:ext cx="8664893" cy="12213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33100" y="6988646"/>
            <a:ext cx="256480" cy="25494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7466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685417"/>
            <a:ext cx="4375404" cy="4836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685417"/>
            <a:ext cx="4375404" cy="4836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5138" y="6623371"/>
            <a:ext cx="338552" cy="337013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7543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572872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1823085" y="895632"/>
            <a:ext cx="6349365" cy="1221317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754380">
              <a:defRPr sz="231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823085" y="2116949"/>
            <a:ext cx="6349365" cy="439674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282893" indent="-282893" defTabSz="754380">
              <a:spcBef>
                <a:spcPts val="330"/>
              </a:spcBef>
              <a:buSzPct val="100000"/>
              <a:defRPr sz="1485">
                <a:latin typeface="Arial"/>
                <a:ea typeface="Arial"/>
                <a:cs typeface="Arial"/>
                <a:sym typeface="Arial"/>
              </a:defRPr>
            </a:lvl1pPr>
            <a:lvl2pPr marL="453807" indent="-265212" defTabSz="754380">
              <a:spcBef>
                <a:spcPts val="330"/>
              </a:spcBef>
              <a:buSzPct val="100000"/>
              <a:buChar char="–"/>
              <a:defRPr sz="1485">
                <a:latin typeface="Arial"/>
                <a:ea typeface="Arial"/>
                <a:cs typeface="Arial"/>
                <a:sym typeface="Arial"/>
              </a:defRPr>
            </a:lvl2pPr>
            <a:lvl3pPr marL="589359" indent="-212169" defTabSz="754380">
              <a:spcBef>
                <a:spcPts val="330"/>
              </a:spcBef>
              <a:buSzPct val="100000"/>
              <a:defRPr sz="1485">
                <a:latin typeface="Arial"/>
                <a:ea typeface="Arial"/>
                <a:cs typeface="Arial"/>
                <a:sym typeface="Arial"/>
              </a:defRPr>
            </a:lvl3pPr>
            <a:lvl4pPr marL="808264" indent="-242479" defTabSz="754380">
              <a:spcBef>
                <a:spcPts val="330"/>
              </a:spcBef>
              <a:buSzPct val="100000"/>
              <a:buChar char="–"/>
              <a:defRPr sz="1485">
                <a:latin typeface="Arial"/>
                <a:ea typeface="Arial"/>
                <a:cs typeface="Arial"/>
                <a:sym typeface="Arial"/>
              </a:defRPr>
            </a:lvl4pPr>
            <a:lvl5pPr marL="1037273" indent="-282893" defTabSz="754380">
              <a:spcBef>
                <a:spcPts val="330"/>
              </a:spcBef>
              <a:buSzPct val="100000"/>
              <a:buChar char="»"/>
              <a:defRPr sz="1485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5138" y="6623371"/>
            <a:ext cx="338552" cy="337013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7543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47285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324725"/>
          </a:xfrm>
          <a:custGeom>
            <a:avLst/>
            <a:gdLst/>
            <a:ahLst/>
            <a:cxnLst/>
            <a:rect l="l" t="t" r="r" b="b"/>
            <a:pathLst>
              <a:path w="10058400" h="7324725">
                <a:moveTo>
                  <a:pt x="0" y="0"/>
                </a:moveTo>
                <a:lnTo>
                  <a:pt x="10058400" y="0"/>
                </a:lnTo>
                <a:lnTo>
                  <a:pt x="10058400" y="7324725"/>
                </a:lnTo>
                <a:lnTo>
                  <a:pt x="0" y="73247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57425" y="0"/>
            <a:ext cx="5543550" cy="7324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271649"/>
            <a:ext cx="8549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1" y="4103624"/>
            <a:ext cx="7040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2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3839"/>
            <a:r>
              <a:rPr lang="en-US" spc="-11" smtClean="0"/>
              <a:t>M</a:t>
            </a:r>
            <a:r>
              <a:rPr lang="en-US" smtClean="0"/>
              <a:t>cKins</a:t>
            </a:r>
            <a:r>
              <a:rPr lang="en-US" spc="-5" smtClean="0"/>
              <a:t>e</a:t>
            </a:r>
            <a:r>
              <a:rPr lang="en-US" smtClean="0"/>
              <a:t>y</a:t>
            </a:r>
            <a:r>
              <a:rPr lang="en-US" spc="-16" smtClean="0"/>
              <a:t> </a:t>
            </a:r>
            <a:r>
              <a:rPr lang="en-US" smtClean="0"/>
              <a:t>&amp;</a:t>
            </a:r>
            <a:r>
              <a:rPr lang="en-US" spc="5" smtClean="0"/>
              <a:t> </a:t>
            </a:r>
            <a:r>
              <a:rPr lang="en-US" spc="-5" smtClean="0"/>
              <a:t>Co</a:t>
            </a:r>
            <a:r>
              <a:rPr lang="en-US" spc="11" smtClean="0"/>
              <a:t>m</a:t>
            </a:r>
            <a:r>
              <a:rPr lang="en-US" spc="-5" smtClean="0"/>
              <a:t>pan</a:t>
            </a:r>
            <a:r>
              <a:rPr lang="en-US" smtClean="0"/>
              <a:t>y   </a:t>
            </a:r>
            <a:r>
              <a:rPr lang="en-US" spc="-114" smtClean="0"/>
              <a:t> </a:t>
            </a:r>
            <a:fld id="{81D60167-4931-47E6-BA6A-407CBD079E47}" type="slidenum">
              <a:rPr smtClean="0"/>
              <a:pPr marL="13839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45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8859" y="314477"/>
            <a:ext cx="5220680" cy="469487"/>
          </a:xfrm>
        </p:spPr>
        <p:txBody>
          <a:bodyPr lIns="0" tIns="0" rIns="0" bIns="0"/>
          <a:lstStyle>
            <a:lvl1pPr>
              <a:defRPr sz="305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2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3839"/>
            <a:r>
              <a:rPr lang="en-US" spc="-11" smtClean="0"/>
              <a:t>M</a:t>
            </a:r>
            <a:r>
              <a:rPr lang="en-US" smtClean="0"/>
              <a:t>cKins</a:t>
            </a:r>
            <a:r>
              <a:rPr lang="en-US" spc="-5" smtClean="0"/>
              <a:t>e</a:t>
            </a:r>
            <a:r>
              <a:rPr lang="en-US" smtClean="0"/>
              <a:t>y</a:t>
            </a:r>
            <a:r>
              <a:rPr lang="en-US" spc="-16" smtClean="0"/>
              <a:t> </a:t>
            </a:r>
            <a:r>
              <a:rPr lang="en-US" smtClean="0"/>
              <a:t>&amp;</a:t>
            </a:r>
            <a:r>
              <a:rPr lang="en-US" spc="5" smtClean="0"/>
              <a:t> </a:t>
            </a:r>
            <a:r>
              <a:rPr lang="en-US" spc="-5" smtClean="0"/>
              <a:t>Co</a:t>
            </a:r>
            <a:r>
              <a:rPr lang="en-US" spc="11" smtClean="0"/>
              <a:t>m</a:t>
            </a:r>
            <a:r>
              <a:rPr lang="en-US" spc="-5" smtClean="0"/>
              <a:t>pan</a:t>
            </a:r>
            <a:r>
              <a:rPr lang="en-US" smtClean="0"/>
              <a:t>y   </a:t>
            </a:r>
            <a:r>
              <a:rPr lang="en-US" spc="-114" smtClean="0"/>
              <a:t> </a:t>
            </a:r>
            <a:fld id="{81D60167-4931-47E6-BA6A-407CBD079E47}" type="slidenum">
              <a:rPr smtClean="0"/>
              <a:pPr marL="13839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10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8859" y="314477"/>
            <a:ext cx="5220680" cy="469487"/>
          </a:xfrm>
        </p:spPr>
        <p:txBody>
          <a:bodyPr lIns="0" tIns="0" rIns="0" bIns="0"/>
          <a:lstStyle>
            <a:lvl1pPr>
              <a:defRPr sz="305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1" y="1685417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685417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2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3839"/>
            <a:r>
              <a:rPr lang="en-US" spc="-11" smtClean="0"/>
              <a:t>M</a:t>
            </a:r>
            <a:r>
              <a:rPr lang="en-US" smtClean="0"/>
              <a:t>cKins</a:t>
            </a:r>
            <a:r>
              <a:rPr lang="en-US" spc="-5" smtClean="0"/>
              <a:t>e</a:t>
            </a:r>
            <a:r>
              <a:rPr lang="en-US" smtClean="0"/>
              <a:t>y</a:t>
            </a:r>
            <a:r>
              <a:rPr lang="en-US" spc="-16" smtClean="0"/>
              <a:t> </a:t>
            </a:r>
            <a:r>
              <a:rPr lang="en-US" smtClean="0"/>
              <a:t>&amp;</a:t>
            </a:r>
            <a:r>
              <a:rPr lang="en-US" spc="5" smtClean="0"/>
              <a:t> </a:t>
            </a:r>
            <a:r>
              <a:rPr lang="en-US" spc="-5" smtClean="0"/>
              <a:t>Co</a:t>
            </a:r>
            <a:r>
              <a:rPr lang="en-US" spc="11" smtClean="0"/>
              <a:t>m</a:t>
            </a:r>
            <a:r>
              <a:rPr lang="en-US" spc="-5" smtClean="0"/>
              <a:t>pan</a:t>
            </a:r>
            <a:r>
              <a:rPr lang="en-US" smtClean="0"/>
              <a:t>y   </a:t>
            </a:r>
            <a:r>
              <a:rPr lang="en-US" spc="-114" smtClean="0"/>
              <a:t> </a:t>
            </a:r>
            <a:fld id="{81D60167-4931-47E6-BA6A-407CBD079E47}" type="slidenum">
              <a:rPr smtClean="0"/>
              <a:pPr marL="13839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041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8859" y="314477"/>
            <a:ext cx="5220680" cy="469487"/>
          </a:xfrm>
        </p:spPr>
        <p:txBody>
          <a:bodyPr lIns="0" tIns="0" rIns="0" bIns="0"/>
          <a:lstStyle>
            <a:lvl1pPr>
              <a:defRPr sz="305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2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3839"/>
            <a:r>
              <a:rPr lang="en-US" spc="-11" smtClean="0"/>
              <a:t>M</a:t>
            </a:r>
            <a:r>
              <a:rPr lang="en-US" smtClean="0"/>
              <a:t>cKins</a:t>
            </a:r>
            <a:r>
              <a:rPr lang="en-US" spc="-5" smtClean="0"/>
              <a:t>e</a:t>
            </a:r>
            <a:r>
              <a:rPr lang="en-US" smtClean="0"/>
              <a:t>y</a:t>
            </a:r>
            <a:r>
              <a:rPr lang="en-US" spc="-16" smtClean="0"/>
              <a:t> </a:t>
            </a:r>
            <a:r>
              <a:rPr lang="en-US" smtClean="0"/>
              <a:t>&amp;</a:t>
            </a:r>
            <a:r>
              <a:rPr lang="en-US" spc="5" smtClean="0"/>
              <a:t> </a:t>
            </a:r>
            <a:r>
              <a:rPr lang="en-US" spc="-5" smtClean="0"/>
              <a:t>Co</a:t>
            </a:r>
            <a:r>
              <a:rPr lang="en-US" spc="11" smtClean="0"/>
              <a:t>m</a:t>
            </a:r>
            <a:r>
              <a:rPr lang="en-US" spc="-5" smtClean="0"/>
              <a:t>pan</a:t>
            </a:r>
            <a:r>
              <a:rPr lang="en-US" smtClean="0"/>
              <a:t>y   </a:t>
            </a:r>
            <a:r>
              <a:rPr lang="en-US" spc="-114" smtClean="0"/>
              <a:t> </a:t>
            </a:r>
            <a:fld id="{81D60167-4931-47E6-BA6A-407CBD079E47}" type="slidenum">
              <a:rPr smtClean="0"/>
              <a:pPr marL="13839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745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4896" y="-31187"/>
            <a:ext cx="8908607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685417"/>
            <a:ext cx="9052559" cy="4836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6814947"/>
            <a:ext cx="3218687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6814947"/>
            <a:ext cx="2313432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6814947"/>
            <a:ext cx="2313432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2701" cy="7323748"/>
          </a:xfrm>
          <a:custGeom>
            <a:avLst/>
            <a:gdLst/>
            <a:ahLst/>
            <a:cxnLst/>
            <a:rect l="l" t="t" r="r" b="b"/>
            <a:pathLst>
              <a:path w="8961120" h="6720840">
                <a:moveTo>
                  <a:pt x="0" y="6720840"/>
                </a:moveTo>
                <a:lnTo>
                  <a:pt x="8961119" y="6720840"/>
                </a:lnTo>
                <a:lnTo>
                  <a:pt x="8961119" y="0"/>
                </a:lnTo>
                <a:lnTo>
                  <a:pt x="0" y="0"/>
                </a:lnTo>
                <a:lnTo>
                  <a:pt x="0" y="672084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6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8859" y="314477"/>
            <a:ext cx="52206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7111" y="1308086"/>
            <a:ext cx="78041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7" y="6814947"/>
            <a:ext cx="32186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6814947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7589" y="7098515"/>
            <a:ext cx="1344207" cy="134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2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3839"/>
            <a:r>
              <a:rPr lang="en-US" spc="-11" smtClean="0"/>
              <a:t>M</a:t>
            </a:r>
            <a:r>
              <a:rPr lang="en-US" smtClean="0"/>
              <a:t>cKins</a:t>
            </a:r>
            <a:r>
              <a:rPr lang="en-US" spc="-5" smtClean="0"/>
              <a:t>e</a:t>
            </a:r>
            <a:r>
              <a:rPr lang="en-US" smtClean="0"/>
              <a:t>y</a:t>
            </a:r>
            <a:r>
              <a:rPr lang="en-US" spc="-16" smtClean="0"/>
              <a:t> </a:t>
            </a:r>
            <a:r>
              <a:rPr lang="en-US" smtClean="0"/>
              <a:t>&amp;</a:t>
            </a:r>
            <a:r>
              <a:rPr lang="en-US" spc="5" smtClean="0"/>
              <a:t> </a:t>
            </a:r>
            <a:r>
              <a:rPr lang="en-US" spc="-5" smtClean="0"/>
              <a:t>Co</a:t>
            </a:r>
            <a:r>
              <a:rPr lang="en-US" spc="11" smtClean="0"/>
              <a:t>m</a:t>
            </a:r>
            <a:r>
              <a:rPr lang="en-US" spc="-5" smtClean="0"/>
              <a:t>pan</a:t>
            </a:r>
            <a:r>
              <a:rPr lang="en-US" smtClean="0"/>
              <a:t>y   </a:t>
            </a:r>
            <a:r>
              <a:rPr lang="en-US" spc="-114" smtClean="0"/>
              <a:t> </a:t>
            </a:r>
            <a:fld id="{81D60167-4931-47E6-BA6A-407CBD079E47}" type="slidenum">
              <a:rPr smtClean="0"/>
              <a:pPr marL="13839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763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98211">
        <a:defRPr>
          <a:latin typeface="+mn-lt"/>
          <a:ea typeface="+mn-ea"/>
          <a:cs typeface="+mn-cs"/>
        </a:defRPr>
      </a:lvl2pPr>
      <a:lvl3pPr marL="996422">
        <a:defRPr>
          <a:latin typeface="+mn-lt"/>
          <a:ea typeface="+mn-ea"/>
          <a:cs typeface="+mn-cs"/>
        </a:defRPr>
      </a:lvl3pPr>
      <a:lvl4pPr marL="1494633">
        <a:defRPr>
          <a:latin typeface="+mn-lt"/>
          <a:ea typeface="+mn-ea"/>
          <a:cs typeface="+mn-cs"/>
        </a:defRPr>
      </a:lvl4pPr>
      <a:lvl5pPr marL="1992843">
        <a:defRPr>
          <a:latin typeface="+mn-lt"/>
          <a:ea typeface="+mn-ea"/>
          <a:cs typeface="+mn-cs"/>
        </a:defRPr>
      </a:lvl5pPr>
      <a:lvl6pPr marL="2491054">
        <a:defRPr>
          <a:latin typeface="+mn-lt"/>
          <a:ea typeface="+mn-ea"/>
          <a:cs typeface="+mn-cs"/>
        </a:defRPr>
      </a:lvl6pPr>
      <a:lvl7pPr marL="2989265">
        <a:defRPr>
          <a:latin typeface="+mn-lt"/>
          <a:ea typeface="+mn-ea"/>
          <a:cs typeface="+mn-cs"/>
        </a:defRPr>
      </a:lvl7pPr>
      <a:lvl8pPr marL="3487476">
        <a:defRPr>
          <a:latin typeface="+mn-lt"/>
          <a:ea typeface="+mn-ea"/>
          <a:cs typeface="+mn-cs"/>
        </a:defRPr>
      </a:lvl8pPr>
      <a:lvl9pPr marL="398568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98211">
        <a:defRPr>
          <a:latin typeface="+mn-lt"/>
          <a:ea typeface="+mn-ea"/>
          <a:cs typeface="+mn-cs"/>
        </a:defRPr>
      </a:lvl2pPr>
      <a:lvl3pPr marL="996422">
        <a:defRPr>
          <a:latin typeface="+mn-lt"/>
          <a:ea typeface="+mn-ea"/>
          <a:cs typeface="+mn-cs"/>
        </a:defRPr>
      </a:lvl3pPr>
      <a:lvl4pPr marL="1494633">
        <a:defRPr>
          <a:latin typeface="+mn-lt"/>
          <a:ea typeface="+mn-ea"/>
          <a:cs typeface="+mn-cs"/>
        </a:defRPr>
      </a:lvl4pPr>
      <a:lvl5pPr marL="1992843">
        <a:defRPr>
          <a:latin typeface="+mn-lt"/>
          <a:ea typeface="+mn-ea"/>
          <a:cs typeface="+mn-cs"/>
        </a:defRPr>
      </a:lvl5pPr>
      <a:lvl6pPr marL="2491054">
        <a:defRPr>
          <a:latin typeface="+mn-lt"/>
          <a:ea typeface="+mn-ea"/>
          <a:cs typeface="+mn-cs"/>
        </a:defRPr>
      </a:lvl6pPr>
      <a:lvl7pPr marL="2989265">
        <a:defRPr>
          <a:latin typeface="+mn-lt"/>
          <a:ea typeface="+mn-ea"/>
          <a:cs typeface="+mn-cs"/>
        </a:defRPr>
      </a:lvl7pPr>
      <a:lvl8pPr marL="3487476">
        <a:defRPr>
          <a:latin typeface="+mn-lt"/>
          <a:ea typeface="+mn-ea"/>
          <a:cs typeface="+mn-cs"/>
        </a:defRPr>
      </a:lvl8pPr>
      <a:lvl9pPr marL="3985687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293" y="849432"/>
            <a:ext cx="9509815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293" y="1674698"/>
            <a:ext cx="950981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27638" y="7085433"/>
            <a:ext cx="1032164" cy="19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25. mai 2018</a:t>
            </a:r>
            <a:endParaRPr lang="en-US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00900" y="7085433"/>
            <a:ext cx="1280160" cy="19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Bathen &amp; Helsø</a:t>
            </a:r>
            <a:endParaRPr lang="en-US" spc="-11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3323" y="7085434"/>
            <a:ext cx="405936" cy="390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3782"/>
            <a:fld id="{81D60167-4931-47E6-BA6A-407CBD079E47}" type="slidenum">
              <a:rPr lang="en-US" spc="-11" smtClean="0"/>
              <a:pPr marL="53782"/>
              <a:t>‹#›</a:t>
            </a:fld>
            <a:r>
              <a:rPr lang="en-US" spc="-11" smtClean="0"/>
              <a:t> / 9</a:t>
            </a:r>
            <a:endParaRPr lang="en-US" spc="-11" dirty="0"/>
          </a:p>
        </p:txBody>
      </p:sp>
    </p:spTree>
    <p:extLst>
      <p:ext uri="{BB962C8B-B14F-4D97-AF65-F5344CB8AC3E}">
        <p14:creationId xmlns:p14="http://schemas.microsoft.com/office/powerpoint/2010/main" val="59937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8075">
        <a:defRPr>
          <a:latin typeface="+mn-lt"/>
          <a:ea typeface="+mn-ea"/>
          <a:cs typeface="+mn-cs"/>
        </a:defRPr>
      </a:lvl2pPr>
      <a:lvl3pPr marL="1936151">
        <a:defRPr>
          <a:latin typeface="+mn-lt"/>
          <a:ea typeface="+mn-ea"/>
          <a:cs typeface="+mn-cs"/>
        </a:defRPr>
      </a:lvl3pPr>
      <a:lvl4pPr marL="2904226">
        <a:defRPr>
          <a:latin typeface="+mn-lt"/>
          <a:ea typeface="+mn-ea"/>
          <a:cs typeface="+mn-cs"/>
        </a:defRPr>
      </a:lvl4pPr>
      <a:lvl5pPr marL="3872301">
        <a:defRPr>
          <a:latin typeface="+mn-lt"/>
          <a:ea typeface="+mn-ea"/>
          <a:cs typeface="+mn-cs"/>
        </a:defRPr>
      </a:lvl5pPr>
      <a:lvl6pPr marL="4840376">
        <a:defRPr>
          <a:latin typeface="+mn-lt"/>
          <a:ea typeface="+mn-ea"/>
          <a:cs typeface="+mn-cs"/>
        </a:defRPr>
      </a:lvl6pPr>
      <a:lvl7pPr marL="5808452">
        <a:defRPr>
          <a:latin typeface="+mn-lt"/>
          <a:ea typeface="+mn-ea"/>
          <a:cs typeface="+mn-cs"/>
        </a:defRPr>
      </a:lvl7pPr>
      <a:lvl8pPr marL="6776527">
        <a:defRPr>
          <a:latin typeface="+mn-lt"/>
          <a:ea typeface="+mn-ea"/>
          <a:cs typeface="+mn-cs"/>
        </a:defRPr>
      </a:lvl8pPr>
      <a:lvl9pPr marL="77446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8075">
        <a:defRPr>
          <a:latin typeface="+mn-lt"/>
          <a:ea typeface="+mn-ea"/>
          <a:cs typeface="+mn-cs"/>
        </a:defRPr>
      </a:lvl2pPr>
      <a:lvl3pPr marL="1936151">
        <a:defRPr>
          <a:latin typeface="+mn-lt"/>
          <a:ea typeface="+mn-ea"/>
          <a:cs typeface="+mn-cs"/>
        </a:defRPr>
      </a:lvl3pPr>
      <a:lvl4pPr marL="2904226">
        <a:defRPr>
          <a:latin typeface="+mn-lt"/>
          <a:ea typeface="+mn-ea"/>
          <a:cs typeface="+mn-cs"/>
        </a:defRPr>
      </a:lvl4pPr>
      <a:lvl5pPr marL="3872301">
        <a:defRPr>
          <a:latin typeface="+mn-lt"/>
          <a:ea typeface="+mn-ea"/>
          <a:cs typeface="+mn-cs"/>
        </a:defRPr>
      </a:lvl5pPr>
      <a:lvl6pPr marL="4840376">
        <a:defRPr>
          <a:latin typeface="+mn-lt"/>
          <a:ea typeface="+mn-ea"/>
          <a:cs typeface="+mn-cs"/>
        </a:defRPr>
      </a:lvl6pPr>
      <a:lvl7pPr marL="5808452">
        <a:defRPr>
          <a:latin typeface="+mn-lt"/>
          <a:ea typeface="+mn-ea"/>
          <a:cs typeface="+mn-cs"/>
        </a:defRPr>
      </a:lvl7pPr>
      <a:lvl8pPr marL="6776527">
        <a:defRPr>
          <a:latin typeface="+mn-lt"/>
          <a:ea typeface="+mn-ea"/>
          <a:cs typeface="+mn-cs"/>
        </a:defRPr>
      </a:lvl8pPr>
      <a:lvl9pPr marL="7744602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96754" y="189982"/>
            <a:ext cx="8664893" cy="122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96754" y="1682703"/>
            <a:ext cx="8664893" cy="496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33100" y="6988646"/>
            <a:ext cx="256480" cy="2549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9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27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2" r:id="rId16"/>
  </p:sldLayoutIdLst>
  <p:transition spd="med"/>
  <p:txStyles>
    <p:titleStyle>
      <a:lvl1pPr marL="0" marR="0" indent="0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94298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188595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282893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377190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471488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565785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660083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754380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61938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23875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85813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047750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309688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571625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833563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095500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357438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94298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88595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82893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77190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71488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65785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60083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754380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66666" t="13333" r="3542" b="5617"/>
          <a:stretch/>
        </p:blipFill>
        <p:spPr>
          <a:xfrm>
            <a:off x="0" y="6350"/>
            <a:ext cx="9525000" cy="728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8164"/>
            <a:ext cx="8209121" cy="4704921"/>
          </a:xfrm>
          <a:custGeom>
            <a:avLst/>
            <a:gdLst/>
            <a:ahLst/>
            <a:cxnLst/>
            <a:rect l="l" t="t" r="r" b="b"/>
            <a:pathLst>
              <a:path w="9950450" h="5702934">
                <a:moveTo>
                  <a:pt x="9734550" y="0"/>
                </a:moveTo>
                <a:lnTo>
                  <a:pt x="0" y="0"/>
                </a:lnTo>
                <a:lnTo>
                  <a:pt x="0" y="5702678"/>
                </a:lnTo>
                <a:lnTo>
                  <a:pt x="6827012" y="5702678"/>
                </a:lnTo>
                <a:lnTo>
                  <a:pt x="9950450" y="363981"/>
                </a:lnTo>
                <a:lnTo>
                  <a:pt x="9734550" y="0"/>
                </a:lnTo>
                <a:close/>
              </a:path>
            </a:pathLst>
          </a:custGeom>
          <a:solidFill>
            <a:srgbClr val="008ACE"/>
          </a:solidFill>
        </p:spPr>
        <p:txBody>
          <a:bodyPr wrap="square" lIns="0" tIns="0" rIns="0" bIns="0" rtlCol="0"/>
          <a:lstStyle/>
          <a:p>
            <a:endParaRPr sz="1485"/>
          </a:p>
        </p:txBody>
      </p:sp>
      <p:sp>
        <p:nvSpPr>
          <p:cNvPr id="3" name="object 3"/>
          <p:cNvSpPr/>
          <p:nvPr/>
        </p:nvSpPr>
        <p:spPr>
          <a:xfrm>
            <a:off x="8202206" y="1788163"/>
            <a:ext cx="1856613" cy="3448668"/>
          </a:xfrm>
          <a:custGeom>
            <a:avLst/>
            <a:gdLst/>
            <a:ahLst/>
            <a:cxnLst/>
            <a:rect l="l" t="t" r="r" b="b"/>
            <a:pathLst>
              <a:path w="2250440" h="4180204">
                <a:moveTo>
                  <a:pt x="2249931" y="0"/>
                </a:moveTo>
                <a:lnTo>
                  <a:pt x="213740" y="0"/>
                </a:lnTo>
                <a:lnTo>
                  <a:pt x="0" y="363981"/>
                </a:lnTo>
                <a:lnTo>
                  <a:pt x="2249931" y="4180144"/>
                </a:lnTo>
                <a:lnTo>
                  <a:pt x="2249931" y="0"/>
                </a:lnTo>
                <a:close/>
              </a:path>
            </a:pathLst>
          </a:custGeom>
          <a:solidFill>
            <a:srgbClr val="9CDBD9"/>
          </a:solidFill>
        </p:spPr>
        <p:txBody>
          <a:bodyPr wrap="square" lIns="0" tIns="0" rIns="0" bIns="0" rtlCol="0"/>
          <a:lstStyle/>
          <a:p>
            <a:endParaRPr sz="1485"/>
          </a:p>
        </p:txBody>
      </p:sp>
      <p:sp>
        <p:nvSpPr>
          <p:cNvPr id="4" name="object 4"/>
          <p:cNvSpPr/>
          <p:nvPr/>
        </p:nvSpPr>
        <p:spPr>
          <a:xfrm>
            <a:off x="475259" y="1230938"/>
            <a:ext cx="1005840" cy="237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5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14910" y="2225494"/>
            <a:ext cx="7468361" cy="618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8"/>
            <a:r>
              <a:rPr spc="-4" dirty="0"/>
              <a:t>Do</a:t>
            </a:r>
            <a:r>
              <a:rPr spc="-29" dirty="0"/>
              <a:t>k</a:t>
            </a:r>
            <a:r>
              <a:rPr spc="-25" dirty="0"/>
              <a:t>t</a:t>
            </a:r>
            <a:r>
              <a:rPr spc="-4" dirty="0"/>
              <a:t>o</a:t>
            </a:r>
            <a:r>
              <a:rPr spc="-33" dirty="0"/>
              <a:t>r</a:t>
            </a:r>
            <a:r>
              <a:rPr spc="-21" dirty="0"/>
              <a:t>gra</a:t>
            </a:r>
            <a:r>
              <a:rPr spc="-29" dirty="0"/>
              <a:t>d </a:t>
            </a:r>
            <a:r>
              <a:rPr spc="-4" dirty="0"/>
              <a:t>som</a:t>
            </a:r>
          </a:p>
          <a:p>
            <a:pPr marL="10478">
              <a:spcBef>
                <a:spcPts val="536"/>
              </a:spcBef>
            </a:pPr>
            <a:r>
              <a:rPr spc="-87" dirty="0"/>
              <a:t>k</a:t>
            </a:r>
            <a:r>
              <a:rPr spc="-4" dirty="0"/>
              <a:t>onku</a:t>
            </a:r>
            <a:r>
              <a:rPr spc="4" dirty="0"/>
              <a:t>r</a:t>
            </a:r>
            <a:r>
              <a:rPr spc="-4" dirty="0"/>
              <a:t>ransefo</a:t>
            </a:r>
            <a:r>
              <a:rPr spc="136" dirty="0"/>
              <a:t>r</a:t>
            </a:r>
            <a:r>
              <a:rPr spc="-4" dirty="0"/>
              <a:t>tr</a:t>
            </a:r>
            <a:r>
              <a:rPr spc="8" dirty="0"/>
              <a:t>i</a:t>
            </a:r>
            <a:r>
              <a:rPr spc="-4" dirty="0"/>
              <a:t>nn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1203" y="4624512"/>
            <a:ext cx="4507944" cy="1666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8" marR="2148411">
              <a:lnSpc>
                <a:spcPct val="114199"/>
              </a:lnSpc>
            </a:pPr>
            <a:r>
              <a:rPr sz="1980" spc="-17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980" spc="-33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980" spc="-12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80" spc="-173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980" spc="-12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rmo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 D</a:t>
            </a:r>
            <a:r>
              <a:rPr sz="1980" spc="-173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r>
              <a:rPr sz="1980" spc="1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sci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980" spc="-12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980" spc="-17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. </a:t>
            </a:r>
            <a:r>
              <a:rPr sz="1980" spc="-29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omp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eta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ns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di</a:t>
            </a:r>
            <a:r>
              <a:rPr sz="1980" spc="-33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980" spc="-25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980" spc="-12" dirty="0">
                <a:solidFill>
                  <a:srgbClr val="FFFFFF"/>
                </a:solidFill>
                <a:latin typeface="Segoe UI"/>
                <a:cs typeface="Segoe UI"/>
              </a:rPr>
              <a:t>tør</a:t>
            </a:r>
            <a:endParaRPr sz="1980">
              <a:latin typeface="Segoe UI"/>
              <a:cs typeface="Segoe UI"/>
            </a:endParaRPr>
          </a:p>
          <a:p>
            <a:pPr marL="10478">
              <a:spcBef>
                <a:spcPts val="326"/>
              </a:spcBef>
            </a:pP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Næ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ingsli</a:t>
            </a:r>
            <a:r>
              <a:rPr sz="1980" spc="-12" dirty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Ho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980" spc="-29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ganis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sjo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(NHO)</a:t>
            </a:r>
            <a:endParaRPr sz="1980">
              <a:latin typeface="Segoe UI"/>
              <a:cs typeface="Segoe UI"/>
            </a:endParaRPr>
          </a:p>
          <a:p>
            <a:pPr>
              <a:spcBef>
                <a:spcPts val="40"/>
              </a:spcBef>
            </a:pPr>
            <a:endParaRPr sz="2599">
              <a:latin typeface="Times New Roman"/>
              <a:cs typeface="Times New Roman"/>
            </a:endParaRPr>
          </a:p>
          <a:p>
            <a:pPr marL="10478"/>
            <a:r>
              <a:rPr sz="1485" dirty="0">
                <a:solidFill>
                  <a:srgbClr val="FFFFFF"/>
                </a:solidFill>
                <a:latin typeface="Segoe UI"/>
                <a:cs typeface="Segoe UI"/>
              </a:rPr>
              <a:t>Ui</a:t>
            </a:r>
            <a:r>
              <a:rPr sz="1485" spc="-74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85" spc="-4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4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85" spc="-4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485" spc="4" dirty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r>
              <a:rPr sz="1485" spc="-4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r>
              <a:rPr sz="14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85" spc="-4" dirty="0">
                <a:solidFill>
                  <a:srgbClr val="FFFFFF"/>
                </a:solidFill>
                <a:latin typeface="Segoe UI"/>
                <a:cs typeface="Segoe UI"/>
              </a:rPr>
              <a:t>ma</a:t>
            </a:r>
            <a:r>
              <a:rPr sz="148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85" spc="-12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85" dirty="0">
                <a:solidFill>
                  <a:srgbClr val="FFFFFF"/>
                </a:solidFill>
                <a:latin typeface="Segoe UI"/>
                <a:cs typeface="Segoe UI"/>
              </a:rPr>
              <a:t>2018</a:t>
            </a:r>
            <a:endParaRPr sz="1485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51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4471" y="1230938"/>
            <a:ext cx="1005840" cy="237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5"/>
          </a:p>
        </p:txBody>
      </p:sp>
      <p:sp>
        <p:nvSpPr>
          <p:cNvPr id="3" name="object 3"/>
          <p:cNvSpPr txBox="1"/>
          <p:nvPr/>
        </p:nvSpPr>
        <p:spPr>
          <a:xfrm>
            <a:off x="377776" y="990227"/>
            <a:ext cx="6251623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8" marR="4191">
              <a:lnSpc>
                <a:spcPts val="3209"/>
              </a:lnSpc>
            </a:pPr>
            <a:r>
              <a:rPr sz="2970" b="1" spc="-4" dirty="0">
                <a:solidFill>
                  <a:srgbClr val="008ACE"/>
                </a:solidFill>
                <a:latin typeface="Segoe UI Semibold"/>
                <a:cs typeface="Segoe UI Semibold"/>
              </a:rPr>
              <a:t>Ph</a:t>
            </a:r>
            <a:r>
              <a:rPr sz="2970" b="1" dirty="0">
                <a:solidFill>
                  <a:srgbClr val="008ACE"/>
                </a:solidFill>
                <a:latin typeface="Segoe UI Semibold"/>
                <a:cs typeface="Segoe UI Semibold"/>
              </a:rPr>
              <a:t>D</a:t>
            </a:r>
            <a:r>
              <a:rPr sz="2970" b="1" spc="-8" dirty="0">
                <a:solidFill>
                  <a:srgbClr val="008ACE"/>
                </a:solidFill>
                <a:latin typeface="Segoe UI Semibold"/>
                <a:cs typeface="Segoe UI Semibold"/>
              </a:rPr>
              <a:t>-</a:t>
            </a:r>
            <a:r>
              <a:rPr sz="2970" b="1" spc="-4" dirty="0">
                <a:solidFill>
                  <a:srgbClr val="008ACE"/>
                </a:solidFill>
                <a:latin typeface="Segoe UI Semibold"/>
                <a:cs typeface="Segoe UI Semibold"/>
              </a:rPr>
              <a:t>u</a:t>
            </a:r>
            <a:r>
              <a:rPr sz="2970" b="1" spc="-37" dirty="0">
                <a:solidFill>
                  <a:srgbClr val="008ACE"/>
                </a:solidFill>
                <a:latin typeface="Segoe UI Semibold"/>
                <a:cs typeface="Segoe UI Semibold"/>
              </a:rPr>
              <a:t>t</a:t>
            </a:r>
            <a:r>
              <a:rPr sz="2970" b="1" dirty="0">
                <a:solidFill>
                  <a:srgbClr val="008ACE"/>
                </a:solidFill>
                <a:latin typeface="Segoe UI Semibold"/>
                <a:cs typeface="Segoe UI Semibold"/>
              </a:rPr>
              <a:t>danning</a:t>
            </a:r>
            <a:r>
              <a:rPr sz="2970" b="1" spc="-12" dirty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sz="2970" b="1" spc="-21" dirty="0">
                <a:solidFill>
                  <a:srgbClr val="008ACE"/>
                </a:solidFill>
                <a:latin typeface="Segoe UI Semibold"/>
                <a:cs typeface="Segoe UI Semibold"/>
              </a:rPr>
              <a:t>b</a:t>
            </a:r>
            <a:r>
              <a:rPr sz="2970" b="1" spc="-41" dirty="0">
                <a:solidFill>
                  <a:srgbClr val="008ACE"/>
                </a:solidFill>
                <a:latin typeface="Segoe UI Semibold"/>
                <a:cs typeface="Segoe UI Semibold"/>
              </a:rPr>
              <a:t>y</a:t>
            </a:r>
            <a:r>
              <a:rPr sz="2970" b="1" spc="-17" dirty="0">
                <a:solidFill>
                  <a:srgbClr val="008ACE"/>
                </a:solidFill>
                <a:latin typeface="Segoe UI Semibold"/>
                <a:cs typeface="Segoe UI Semibold"/>
              </a:rPr>
              <a:t>gger</a:t>
            </a:r>
            <a:r>
              <a:rPr sz="2970" b="1" spc="4" dirty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sz="2970" b="1" spc="-4" dirty="0">
                <a:solidFill>
                  <a:srgbClr val="008ACE"/>
                </a:solidFill>
                <a:latin typeface="Segoe UI Semibold"/>
                <a:cs typeface="Segoe UI Semibold"/>
              </a:rPr>
              <a:t>sentrale </a:t>
            </a:r>
            <a:r>
              <a:rPr sz="2970" b="1" spc="-70" dirty="0">
                <a:solidFill>
                  <a:srgbClr val="008ACE"/>
                </a:solidFill>
                <a:latin typeface="Segoe UI Semibold"/>
                <a:cs typeface="Segoe UI Semibold"/>
              </a:rPr>
              <a:t>k</a:t>
            </a:r>
            <a:r>
              <a:rPr sz="2970" b="1" spc="-4" dirty="0">
                <a:solidFill>
                  <a:srgbClr val="008ACE"/>
                </a:solidFill>
                <a:latin typeface="Segoe UI Semibold"/>
                <a:cs typeface="Segoe UI Semibold"/>
              </a:rPr>
              <a:t>ompetanse</a:t>
            </a:r>
            <a:r>
              <a:rPr sz="2970" b="1" dirty="0">
                <a:solidFill>
                  <a:srgbClr val="008ACE"/>
                </a:solidFill>
                <a:latin typeface="Segoe UI Semibold"/>
                <a:cs typeface="Segoe UI Semibold"/>
              </a:rPr>
              <a:t>r</a:t>
            </a:r>
            <a:r>
              <a:rPr sz="2970" b="1" spc="4" dirty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sz="2970" b="1" dirty="0">
                <a:solidFill>
                  <a:srgbClr val="008ACE"/>
                </a:solidFill>
                <a:latin typeface="Segoe UI Semibold"/>
                <a:cs typeface="Segoe UI Semibold"/>
              </a:rPr>
              <a:t>for</a:t>
            </a:r>
            <a:r>
              <a:rPr sz="2970" b="1" spc="-4" dirty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sz="2970" b="1" dirty="0">
                <a:solidFill>
                  <a:srgbClr val="008ACE"/>
                </a:solidFill>
                <a:latin typeface="Segoe UI Semibold"/>
                <a:cs typeface="Segoe UI Semibold"/>
              </a:rPr>
              <a:t>det</a:t>
            </a:r>
            <a:r>
              <a:rPr sz="2970" b="1" spc="-8" dirty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sz="2970" b="1" spc="8" dirty="0">
                <a:solidFill>
                  <a:srgbClr val="008ACE"/>
                </a:solidFill>
                <a:latin typeface="Segoe UI Semibold"/>
                <a:cs typeface="Segoe UI Semibold"/>
              </a:rPr>
              <a:t>2</a:t>
            </a:r>
            <a:r>
              <a:rPr sz="2970" b="1" spc="268" dirty="0">
                <a:solidFill>
                  <a:srgbClr val="008ACE"/>
                </a:solidFill>
                <a:latin typeface="Segoe UI Semibold"/>
                <a:cs typeface="Segoe UI Semibold"/>
              </a:rPr>
              <a:t>1</a:t>
            </a:r>
            <a:r>
              <a:rPr sz="2970" b="1" spc="161" dirty="0">
                <a:solidFill>
                  <a:srgbClr val="008ACE"/>
                </a:solidFill>
                <a:latin typeface="Segoe UI Semibold"/>
                <a:cs typeface="Segoe UI Semibold"/>
              </a:rPr>
              <a:t>.</a:t>
            </a:r>
            <a:r>
              <a:rPr sz="2970" b="1" spc="-12" dirty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sz="2970" b="1" dirty="0" err="1" smtClean="0">
                <a:solidFill>
                  <a:srgbClr val="008ACE"/>
                </a:solidFill>
                <a:latin typeface="Segoe UI Semibold"/>
                <a:cs typeface="Segoe UI Semibold"/>
              </a:rPr>
              <a:t>århu</a:t>
            </a:r>
            <a:r>
              <a:rPr sz="2970" b="1" spc="-4" dirty="0" err="1" smtClean="0">
                <a:solidFill>
                  <a:srgbClr val="008ACE"/>
                </a:solidFill>
                <a:latin typeface="Segoe UI Semibold"/>
                <a:cs typeface="Segoe UI Semibold"/>
              </a:rPr>
              <a:t>nd</a:t>
            </a:r>
            <a:r>
              <a:rPr sz="2970" b="1" spc="-25" dirty="0" err="1" smtClean="0">
                <a:solidFill>
                  <a:srgbClr val="008ACE"/>
                </a:solidFill>
                <a:latin typeface="Segoe UI Semibold"/>
                <a:cs typeface="Segoe UI Semibold"/>
              </a:rPr>
              <a:t>r</a:t>
            </a:r>
            <a:r>
              <a:rPr sz="2970" b="1" spc="-4" dirty="0" err="1" smtClean="0">
                <a:solidFill>
                  <a:srgbClr val="008ACE"/>
                </a:solidFill>
                <a:latin typeface="Segoe UI Semibold"/>
                <a:cs typeface="Segoe UI Semibold"/>
              </a:rPr>
              <a:t>es</a:t>
            </a:r>
            <a:r>
              <a:rPr lang="nb-NO" sz="2970" b="1" spc="-4" dirty="0" smtClean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lang="en-US" sz="2970" b="1" dirty="0" err="1">
                <a:solidFill>
                  <a:srgbClr val="008ACE"/>
                </a:solidFill>
                <a:latin typeface="Segoe UI Semibold"/>
                <a:cs typeface="Segoe UI Semibold"/>
              </a:rPr>
              <a:t>arbeid</a:t>
            </a:r>
            <a:r>
              <a:rPr lang="en-US" sz="2970" b="1" spc="-12" dirty="0" err="1">
                <a:solidFill>
                  <a:srgbClr val="008ACE"/>
                </a:solidFill>
                <a:latin typeface="Segoe UI Semibold"/>
                <a:cs typeface="Segoe UI Semibold"/>
              </a:rPr>
              <a:t>s</a:t>
            </a:r>
            <a:r>
              <a:rPr lang="en-US" sz="2970" b="1" spc="-4" dirty="0" err="1">
                <a:solidFill>
                  <a:srgbClr val="008ACE"/>
                </a:solidFill>
                <a:latin typeface="Segoe UI Semibold"/>
                <a:cs typeface="Segoe UI Semibold"/>
              </a:rPr>
              <a:t>liv</a:t>
            </a:r>
            <a:endParaRPr lang="en-US" sz="2970" dirty="0">
              <a:latin typeface="Segoe UI Semibold"/>
              <a:cs typeface="Segoe UI Semibold"/>
            </a:endParaRPr>
          </a:p>
          <a:p>
            <a:pPr marL="10478" marR="4191">
              <a:lnSpc>
                <a:spcPts val="3209"/>
              </a:lnSpc>
            </a:pPr>
            <a:endParaRPr sz="2970" dirty="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777" y="2456571"/>
            <a:ext cx="6638019" cy="240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9612">
              <a:lnSpc>
                <a:spcPts val="1964"/>
              </a:lnSpc>
              <a:spcBef>
                <a:spcPts val="388"/>
              </a:spcBef>
            </a:pPr>
            <a:r>
              <a:rPr sz="1650" b="1" spc="-4" dirty="0" smtClean="0">
                <a:latin typeface="Segoe UI"/>
                <a:cs typeface="Segoe UI"/>
              </a:rPr>
              <a:t>2</a:t>
            </a:r>
            <a:r>
              <a:rPr sz="1650" b="1" dirty="0" smtClean="0">
                <a:latin typeface="Segoe UI"/>
                <a:cs typeface="Segoe UI"/>
              </a:rPr>
              <a:t>1</a:t>
            </a:r>
            <a:r>
              <a:rPr sz="1609" b="1" spc="12" baseline="25641" dirty="0" smtClean="0">
                <a:latin typeface="Segoe UI"/>
                <a:cs typeface="Segoe UI"/>
              </a:rPr>
              <a:t>st</a:t>
            </a:r>
            <a:r>
              <a:rPr sz="1609" b="1" baseline="25641" dirty="0" smtClean="0">
                <a:latin typeface="Segoe UI"/>
                <a:cs typeface="Segoe UI"/>
              </a:rPr>
              <a:t> </a:t>
            </a:r>
            <a:r>
              <a:rPr sz="1609" b="1" spc="-210" baseline="25641" dirty="0" smtClean="0">
                <a:latin typeface="Segoe UI"/>
                <a:cs typeface="Segoe UI"/>
              </a:rPr>
              <a:t> </a:t>
            </a:r>
            <a:r>
              <a:rPr sz="1650" b="1" dirty="0">
                <a:latin typeface="Segoe UI"/>
                <a:cs typeface="Segoe UI"/>
              </a:rPr>
              <a:t>C</a:t>
            </a:r>
            <a:r>
              <a:rPr sz="1650" b="1" spc="-8" dirty="0">
                <a:latin typeface="Segoe UI"/>
                <a:cs typeface="Segoe UI"/>
              </a:rPr>
              <a:t>e</a:t>
            </a:r>
            <a:r>
              <a:rPr sz="1650" b="1" dirty="0">
                <a:latin typeface="Segoe UI"/>
                <a:cs typeface="Segoe UI"/>
              </a:rPr>
              <a:t>ntu</a:t>
            </a:r>
            <a:r>
              <a:rPr sz="1650" b="1" spc="62" dirty="0">
                <a:latin typeface="Segoe UI"/>
                <a:cs typeface="Segoe UI"/>
              </a:rPr>
              <a:t>r</a:t>
            </a:r>
            <a:r>
              <a:rPr sz="1650" b="1" dirty="0">
                <a:latin typeface="Segoe UI"/>
                <a:cs typeface="Segoe UI"/>
              </a:rPr>
              <a:t>y Ski</a:t>
            </a:r>
            <a:r>
              <a:rPr sz="1650" b="1" spc="-12" dirty="0">
                <a:latin typeface="Segoe UI"/>
                <a:cs typeface="Segoe UI"/>
              </a:rPr>
              <a:t>l</a:t>
            </a:r>
            <a:r>
              <a:rPr sz="1650" b="1" spc="-4" dirty="0">
                <a:latin typeface="Segoe UI"/>
                <a:cs typeface="Segoe UI"/>
              </a:rPr>
              <a:t>l</a:t>
            </a:r>
            <a:r>
              <a:rPr sz="1650" b="1" dirty="0">
                <a:latin typeface="Segoe UI"/>
                <a:cs typeface="Segoe UI"/>
              </a:rPr>
              <a:t>s</a:t>
            </a:r>
            <a:r>
              <a:rPr sz="1650" b="1" spc="-21" dirty="0">
                <a:latin typeface="Segoe UI"/>
                <a:cs typeface="Segoe UI"/>
              </a:rPr>
              <a:t> </a:t>
            </a:r>
            <a:r>
              <a:rPr sz="1650" b="1" spc="-4" dirty="0">
                <a:latin typeface="Segoe UI"/>
                <a:cs typeface="Segoe UI"/>
              </a:rPr>
              <a:t>an</a:t>
            </a:r>
            <a:r>
              <a:rPr sz="1650" b="1" dirty="0">
                <a:latin typeface="Segoe UI"/>
                <a:cs typeface="Segoe UI"/>
              </a:rPr>
              <a:t>d </a:t>
            </a:r>
            <a:r>
              <a:rPr sz="1650" b="1" spc="-8" dirty="0">
                <a:latin typeface="Segoe UI"/>
                <a:cs typeface="Segoe UI"/>
              </a:rPr>
              <a:t>C</a:t>
            </a:r>
            <a:r>
              <a:rPr sz="1650" b="1" spc="-4" dirty="0">
                <a:latin typeface="Segoe UI"/>
                <a:cs typeface="Segoe UI"/>
              </a:rPr>
              <a:t>om</a:t>
            </a:r>
            <a:r>
              <a:rPr sz="1650" b="1" spc="4" dirty="0">
                <a:latin typeface="Segoe UI"/>
                <a:cs typeface="Segoe UI"/>
              </a:rPr>
              <a:t>p</a:t>
            </a:r>
            <a:r>
              <a:rPr sz="1650" b="1" dirty="0">
                <a:latin typeface="Segoe UI"/>
                <a:cs typeface="Segoe UI"/>
              </a:rPr>
              <a:t>e</a:t>
            </a:r>
            <a:r>
              <a:rPr sz="1650" b="1" spc="-17" dirty="0">
                <a:latin typeface="Segoe UI"/>
                <a:cs typeface="Segoe UI"/>
              </a:rPr>
              <a:t>t</a:t>
            </a:r>
            <a:r>
              <a:rPr sz="1650" b="1" dirty="0">
                <a:latin typeface="Segoe UI"/>
                <a:cs typeface="Segoe UI"/>
              </a:rPr>
              <a:t>en</a:t>
            </a:r>
            <a:r>
              <a:rPr sz="1650" b="1" spc="-8" dirty="0">
                <a:latin typeface="Segoe UI"/>
                <a:cs typeface="Segoe UI"/>
              </a:rPr>
              <a:t>c</a:t>
            </a:r>
            <a:r>
              <a:rPr sz="1650" b="1" spc="-4" dirty="0">
                <a:latin typeface="Segoe UI"/>
                <a:cs typeface="Segoe UI"/>
              </a:rPr>
              <a:t>i</a:t>
            </a:r>
            <a:r>
              <a:rPr sz="1650" b="1" spc="-8" dirty="0">
                <a:latin typeface="Segoe UI"/>
                <a:cs typeface="Segoe UI"/>
              </a:rPr>
              <a:t>e</a:t>
            </a:r>
            <a:r>
              <a:rPr sz="1650" b="1" dirty="0">
                <a:latin typeface="Segoe UI"/>
                <a:cs typeface="Segoe UI"/>
              </a:rPr>
              <a:t>s </a:t>
            </a:r>
            <a:r>
              <a:rPr sz="1650" b="1" spc="4" dirty="0">
                <a:latin typeface="Segoe UI"/>
                <a:cs typeface="Segoe UI"/>
              </a:rPr>
              <a:t>(</a:t>
            </a:r>
            <a:r>
              <a:rPr sz="1650" b="1" spc="-4" dirty="0">
                <a:latin typeface="Segoe UI"/>
                <a:cs typeface="Segoe UI"/>
              </a:rPr>
              <a:t>O</a:t>
            </a:r>
            <a:r>
              <a:rPr sz="1650" b="1" dirty="0">
                <a:latin typeface="Segoe UI"/>
                <a:cs typeface="Segoe UI"/>
              </a:rPr>
              <a:t>ECD)</a:t>
            </a:r>
            <a:endParaRPr sz="165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7163" y="2761958"/>
            <a:ext cx="4639437" cy="3250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8" marR="3025378"/>
            <a:r>
              <a:rPr sz="1320" b="1" spc="-8" dirty="0">
                <a:latin typeface="Segoe UI Semibold"/>
                <a:cs typeface="Segoe UI Semibold"/>
              </a:rPr>
              <a:t>C</a:t>
            </a:r>
            <a:r>
              <a:rPr sz="1320" b="1" spc="-21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eativit</a:t>
            </a:r>
            <a:r>
              <a:rPr sz="1320" b="1" spc="-8" dirty="0">
                <a:latin typeface="Segoe UI Semibold"/>
                <a:cs typeface="Segoe UI Semibold"/>
              </a:rPr>
              <a:t>y/inn</a:t>
            </a:r>
            <a:r>
              <a:rPr sz="1320" b="1" spc="-12" dirty="0">
                <a:latin typeface="Segoe UI Semibold"/>
                <a:cs typeface="Segoe UI Semibold"/>
              </a:rPr>
              <a:t>o</a:t>
            </a:r>
            <a:r>
              <a:rPr sz="1320" b="1" spc="-33" dirty="0">
                <a:latin typeface="Segoe UI Semibold"/>
                <a:cs typeface="Segoe UI Semibold"/>
              </a:rPr>
              <a:t>v</a:t>
            </a:r>
            <a:r>
              <a:rPr sz="1320" b="1" spc="-12" dirty="0">
                <a:latin typeface="Segoe UI Semibold"/>
                <a:cs typeface="Segoe UI Semibold"/>
              </a:rPr>
              <a:t>ation</a:t>
            </a:r>
            <a:r>
              <a:rPr sz="1320" b="1" spc="-8" dirty="0">
                <a:latin typeface="Segoe UI Semibold"/>
                <a:cs typeface="Segoe UI Semibold"/>
              </a:rPr>
              <a:t> Criti</a:t>
            </a:r>
            <a:r>
              <a:rPr sz="1320" b="1" spc="-4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4" dirty="0">
                <a:latin typeface="Segoe UI Semibold"/>
                <a:cs typeface="Segoe UI Semibold"/>
              </a:rPr>
              <a:t>l</a:t>
            </a:r>
            <a:r>
              <a:rPr sz="1320" b="1" spc="-17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thi</a:t>
            </a:r>
            <a:r>
              <a:rPr sz="1320" b="1" spc="-4" dirty="0">
                <a:latin typeface="Segoe UI Semibold"/>
                <a:cs typeface="Segoe UI Semibold"/>
              </a:rPr>
              <a:t>n</a:t>
            </a:r>
            <a:r>
              <a:rPr sz="1320" b="1" spc="-8" dirty="0">
                <a:latin typeface="Segoe UI Semibold"/>
                <a:cs typeface="Segoe UI Semibold"/>
              </a:rPr>
              <a:t>king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P</a:t>
            </a:r>
            <a:r>
              <a:rPr sz="1320" b="1" spc="-21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o</a:t>
            </a:r>
            <a:r>
              <a:rPr sz="1320" b="1" spc="-8" dirty="0">
                <a:latin typeface="Segoe UI Semibold"/>
                <a:cs typeface="Segoe UI Semibold"/>
              </a:rPr>
              <a:t>blem </a:t>
            </a:r>
            <a:r>
              <a:rPr sz="1320" b="1" spc="-12" dirty="0">
                <a:latin typeface="Segoe UI Semibold"/>
                <a:cs typeface="Segoe UI Semibold"/>
              </a:rPr>
              <a:t>s</a:t>
            </a:r>
            <a:r>
              <a:rPr sz="1320" b="1" spc="-17" dirty="0">
                <a:latin typeface="Segoe UI Semibold"/>
                <a:cs typeface="Segoe UI Semibold"/>
              </a:rPr>
              <a:t>o</a:t>
            </a:r>
            <a:r>
              <a:rPr sz="1320" b="1" spc="-12" dirty="0">
                <a:latin typeface="Segoe UI Semibold"/>
                <a:cs typeface="Segoe UI Semibold"/>
              </a:rPr>
              <a:t>lvi</a:t>
            </a:r>
            <a:r>
              <a:rPr sz="1320" b="1" spc="-4" dirty="0">
                <a:latin typeface="Segoe UI Semibold"/>
                <a:cs typeface="Segoe UI Semibold"/>
              </a:rPr>
              <a:t>n</a:t>
            </a:r>
            <a:r>
              <a:rPr sz="1320" b="1" spc="-8" dirty="0">
                <a:latin typeface="Segoe UI Semibold"/>
                <a:cs typeface="Segoe UI Semibold"/>
              </a:rPr>
              <a:t>g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De</a:t>
            </a:r>
            <a:r>
              <a:rPr sz="1320" b="1" spc="-8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isio</a:t>
            </a:r>
            <a:r>
              <a:rPr sz="1320" b="1" spc="-8" dirty="0">
                <a:latin typeface="Segoe UI Semibold"/>
                <a:cs typeface="Segoe UI Semibold"/>
              </a:rPr>
              <a:t>n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m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king C</a:t>
            </a:r>
            <a:r>
              <a:rPr sz="1320" b="1" spc="-12" dirty="0">
                <a:latin typeface="Segoe UI Semibold"/>
                <a:cs typeface="Segoe UI Semibold"/>
              </a:rPr>
              <a:t>omm</a:t>
            </a:r>
            <a:r>
              <a:rPr sz="1320" b="1" spc="-4" dirty="0">
                <a:latin typeface="Segoe UI Semibold"/>
                <a:cs typeface="Segoe UI Semibold"/>
              </a:rPr>
              <a:t>u</a:t>
            </a:r>
            <a:r>
              <a:rPr sz="1320" b="1" spc="-8" dirty="0">
                <a:latin typeface="Segoe UI Semibold"/>
                <a:cs typeface="Segoe UI Semibold"/>
              </a:rPr>
              <a:t>ni</a:t>
            </a:r>
            <a:r>
              <a:rPr sz="1320" b="1" spc="-4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ation</a:t>
            </a:r>
            <a:r>
              <a:rPr sz="1320" b="1" spc="-8" dirty="0">
                <a:latin typeface="Segoe UI Semibold"/>
                <a:cs typeface="Segoe UI Semibold"/>
              </a:rPr>
              <a:t> C</a:t>
            </a:r>
            <a:r>
              <a:rPr sz="1320" b="1" spc="-12" dirty="0">
                <a:latin typeface="Segoe UI Semibold"/>
                <a:cs typeface="Segoe UI Semibold"/>
              </a:rPr>
              <a:t>ol</a:t>
            </a:r>
            <a:r>
              <a:rPr sz="1320" b="1" spc="-4" dirty="0">
                <a:latin typeface="Segoe UI Semibold"/>
                <a:cs typeface="Segoe UI Semibold"/>
              </a:rPr>
              <a:t>l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b</a:t>
            </a:r>
            <a:r>
              <a:rPr sz="1320" b="1" spc="-17" dirty="0">
                <a:latin typeface="Segoe UI Semibold"/>
                <a:cs typeface="Segoe UI Semibold"/>
              </a:rPr>
              <a:t>o</a:t>
            </a:r>
            <a:r>
              <a:rPr sz="1320" b="1" spc="-12" dirty="0">
                <a:latin typeface="Segoe UI Semibold"/>
                <a:cs typeface="Segoe UI Semibold"/>
              </a:rPr>
              <a:t>r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12" dirty="0">
                <a:latin typeface="Segoe UI Semibold"/>
                <a:cs typeface="Segoe UI Semibold"/>
              </a:rPr>
              <a:t>tion</a:t>
            </a:r>
            <a:r>
              <a:rPr sz="1320" b="1" spc="-8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I</a:t>
            </a:r>
            <a:r>
              <a:rPr sz="1320" b="1" spc="-8" dirty="0">
                <a:latin typeface="Segoe UI Semibold"/>
                <a:cs typeface="Segoe UI Semibold"/>
              </a:rPr>
              <a:t>nfo</a:t>
            </a:r>
            <a:r>
              <a:rPr sz="1320" b="1" spc="-17" dirty="0">
                <a:latin typeface="Segoe UI Semibold"/>
                <a:cs typeface="Segoe UI Semibold"/>
              </a:rPr>
              <a:t>r</a:t>
            </a:r>
            <a:r>
              <a:rPr sz="1320" b="1" spc="-8" dirty="0">
                <a:latin typeface="Segoe UI Semibold"/>
                <a:cs typeface="Segoe UI Semibold"/>
              </a:rPr>
              <a:t>mation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8" dirty="0">
                <a:latin typeface="Segoe UI Semibold"/>
                <a:cs typeface="Segoe UI Semibold"/>
              </a:rPr>
              <a:t>l</a:t>
            </a:r>
            <a:r>
              <a:rPr sz="1320" b="1" spc="-4" dirty="0">
                <a:latin typeface="Segoe UI Semibold"/>
                <a:cs typeface="Segoe UI Semibold"/>
              </a:rPr>
              <a:t>i</a:t>
            </a:r>
            <a:r>
              <a:rPr sz="1320" b="1" spc="-21" dirty="0">
                <a:latin typeface="Segoe UI Semibold"/>
                <a:cs typeface="Segoe UI Semibold"/>
              </a:rPr>
              <a:t>t</a:t>
            </a:r>
            <a:r>
              <a:rPr sz="1320" b="1" spc="-12" dirty="0">
                <a:latin typeface="Segoe UI Semibold"/>
                <a:cs typeface="Segoe UI Semibold"/>
              </a:rPr>
              <a:t>eracy</a:t>
            </a:r>
            <a:r>
              <a:rPr sz="1320" b="1" spc="-8" dirty="0">
                <a:latin typeface="Segoe UI Semibold"/>
                <a:cs typeface="Segoe UI Semibold"/>
              </a:rPr>
              <a:t> </a:t>
            </a:r>
            <a:r>
              <a:rPr sz="1320" b="1" spc="-37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es</a:t>
            </a:r>
            <a:r>
              <a:rPr sz="1320" b="1" spc="-8" dirty="0">
                <a:latin typeface="Segoe UI Semibold"/>
                <a:cs typeface="Segoe UI Semibold"/>
              </a:rPr>
              <a:t>e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21" dirty="0">
                <a:latin typeface="Segoe UI Semibold"/>
                <a:cs typeface="Segoe UI Semibold"/>
              </a:rPr>
              <a:t>r</a:t>
            </a:r>
            <a:r>
              <a:rPr sz="1320" b="1" spc="-8" dirty="0">
                <a:latin typeface="Segoe UI Semibold"/>
                <a:cs typeface="Segoe UI Semibold"/>
              </a:rPr>
              <a:t>ch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nd</a:t>
            </a:r>
            <a:r>
              <a:rPr sz="1320" b="1" spc="8" dirty="0">
                <a:latin typeface="Segoe UI Semibold"/>
                <a:cs typeface="Segoe UI Semibold"/>
              </a:rPr>
              <a:t> </a:t>
            </a:r>
            <a:r>
              <a:rPr sz="1320" b="1" spc="-8" dirty="0">
                <a:latin typeface="Segoe UI Semibold"/>
                <a:cs typeface="Segoe UI Semibold"/>
              </a:rPr>
              <a:t>i</a:t>
            </a:r>
            <a:r>
              <a:rPr sz="1320" b="1" spc="-4" dirty="0">
                <a:latin typeface="Segoe UI Semibold"/>
                <a:cs typeface="Segoe UI Semibold"/>
              </a:rPr>
              <a:t>n</a:t>
            </a:r>
            <a:r>
              <a:rPr sz="1320" b="1" spc="-8" dirty="0">
                <a:latin typeface="Segoe UI Semibold"/>
                <a:cs typeface="Segoe UI Semibold"/>
              </a:rPr>
              <a:t>qui</a:t>
            </a:r>
            <a:r>
              <a:rPr sz="1320" b="1" spc="37" dirty="0">
                <a:latin typeface="Segoe UI Semibold"/>
                <a:cs typeface="Segoe UI Semibold"/>
              </a:rPr>
              <a:t>r</a:t>
            </a:r>
            <a:r>
              <a:rPr sz="1320" b="1" spc="-8" dirty="0">
                <a:latin typeface="Segoe UI Semibold"/>
                <a:cs typeface="Segoe UI Semibold"/>
              </a:rPr>
              <a:t>y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Medi</a:t>
            </a:r>
            <a:r>
              <a:rPr sz="1320" b="1" spc="-8" dirty="0">
                <a:latin typeface="Segoe UI Semibold"/>
                <a:cs typeface="Segoe UI Semibold"/>
              </a:rPr>
              <a:t>a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dirty="0">
                <a:latin typeface="Segoe UI Semibold"/>
                <a:cs typeface="Segoe UI Semibold"/>
              </a:rPr>
              <a:t>l</a:t>
            </a:r>
            <a:r>
              <a:rPr sz="1320" b="1" spc="-8" dirty="0">
                <a:latin typeface="Segoe UI Semibold"/>
                <a:cs typeface="Segoe UI Semibold"/>
              </a:rPr>
              <a:t>i</a:t>
            </a:r>
            <a:r>
              <a:rPr sz="1320" b="1" spc="-21" dirty="0">
                <a:latin typeface="Segoe UI Semibold"/>
                <a:cs typeface="Segoe UI Semibold"/>
              </a:rPr>
              <a:t>t</a:t>
            </a:r>
            <a:r>
              <a:rPr sz="1320" b="1" spc="-12" dirty="0">
                <a:latin typeface="Segoe UI Semibold"/>
                <a:cs typeface="Segoe UI Semibold"/>
              </a:rPr>
              <a:t>er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12" dirty="0">
                <a:latin typeface="Segoe UI Semibold"/>
                <a:cs typeface="Segoe UI Semibold"/>
              </a:rPr>
              <a:t>cy Digita</a:t>
            </a:r>
            <a:r>
              <a:rPr sz="1320" b="1" spc="-4" dirty="0">
                <a:latin typeface="Segoe UI Semibold"/>
                <a:cs typeface="Segoe UI Semibold"/>
              </a:rPr>
              <a:t>l </a:t>
            </a:r>
            <a:r>
              <a:rPr sz="1320" b="1" spc="-12" dirty="0">
                <a:latin typeface="Segoe UI Semibold"/>
                <a:cs typeface="Segoe UI Semibold"/>
              </a:rPr>
              <a:t>c</a:t>
            </a:r>
            <a:r>
              <a:rPr sz="1320" b="1" spc="-4" dirty="0">
                <a:latin typeface="Segoe UI Semibold"/>
                <a:cs typeface="Segoe UI Semibold"/>
              </a:rPr>
              <a:t>i</a:t>
            </a:r>
            <a:r>
              <a:rPr sz="1320" b="1" spc="-8" dirty="0">
                <a:latin typeface="Segoe UI Semibold"/>
                <a:cs typeface="Segoe UI Semibold"/>
              </a:rPr>
              <a:t>tiz</a:t>
            </a:r>
            <a:r>
              <a:rPr sz="1320" b="1" spc="-12" dirty="0">
                <a:latin typeface="Segoe UI Semibold"/>
                <a:cs typeface="Segoe UI Semibold"/>
              </a:rPr>
              <a:t>e</a:t>
            </a:r>
            <a:r>
              <a:rPr sz="1320" b="1" spc="-4" dirty="0">
                <a:latin typeface="Segoe UI Semibold"/>
                <a:cs typeface="Segoe UI Semibold"/>
              </a:rPr>
              <a:t>n</a:t>
            </a:r>
            <a:r>
              <a:rPr sz="1320" b="1" spc="-12" dirty="0">
                <a:latin typeface="Segoe UI Semibold"/>
                <a:cs typeface="Segoe UI Semibold"/>
              </a:rPr>
              <a:t>s</a:t>
            </a:r>
            <a:r>
              <a:rPr sz="1320" b="1" spc="-17" dirty="0">
                <a:latin typeface="Segoe UI Semibold"/>
                <a:cs typeface="Segoe UI Semibold"/>
              </a:rPr>
              <a:t>h</a:t>
            </a:r>
            <a:r>
              <a:rPr sz="1320" b="1" spc="-12" dirty="0">
                <a:latin typeface="Segoe UI Semibold"/>
                <a:cs typeface="Segoe UI Semibold"/>
              </a:rPr>
              <a:t>ip</a:t>
            </a:r>
            <a:endParaRPr sz="1320" dirty="0">
              <a:latin typeface="Segoe UI Semibold"/>
              <a:cs typeface="Segoe UI Semibold"/>
            </a:endParaRPr>
          </a:p>
          <a:p>
            <a:pPr marL="10478" marR="4191"/>
            <a:r>
              <a:rPr sz="1320" b="1" spc="-12" dirty="0">
                <a:latin typeface="Segoe UI Semibold"/>
                <a:cs typeface="Segoe UI Semibold"/>
              </a:rPr>
              <a:t>I</a:t>
            </a:r>
            <a:r>
              <a:rPr sz="1320" b="1" spc="-8" dirty="0">
                <a:latin typeface="Segoe UI Semibold"/>
                <a:cs typeface="Segoe UI Semibold"/>
              </a:rPr>
              <a:t>nfo</a:t>
            </a:r>
            <a:r>
              <a:rPr sz="1320" b="1" spc="-17" dirty="0">
                <a:latin typeface="Segoe UI Semibold"/>
                <a:cs typeface="Segoe UI Semibold"/>
              </a:rPr>
              <a:t>r</a:t>
            </a:r>
            <a:r>
              <a:rPr sz="1320" b="1" spc="-8" dirty="0">
                <a:latin typeface="Segoe UI Semibold"/>
                <a:cs typeface="Segoe UI Semibold"/>
              </a:rPr>
              <a:t>mation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nd</a:t>
            </a:r>
            <a:r>
              <a:rPr sz="1320" b="1" spc="8" dirty="0">
                <a:latin typeface="Segoe UI Semibold"/>
                <a:cs typeface="Segoe UI Semibold"/>
              </a:rPr>
              <a:t> </a:t>
            </a:r>
            <a:r>
              <a:rPr sz="1320" b="1" spc="-8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omm</a:t>
            </a:r>
            <a:r>
              <a:rPr sz="1320" b="1" spc="-4" dirty="0">
                <a:latin typeface="Segoe UI Semibold"/>
                <a:cs typeface="Segoe UI Semibold"/>
              </a:rPr>
              <a:t>u</a:t>
            </a:r>
            <a:r>
              <a:rPr sz="1320" b="1" spc="-8" dirty="0">
                <a:latin typeface="Segoe UI Semibold"/>
                <a:cs typeface="Segoe UI Semibold"/>
              </a:rPr>
              <a:t>ni</a:t>
            </a:r>
            <a:r>
              <a:rPr sz="1320" b="1" spc="-4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ation</a:t>
            </a:r>
            <a:r>
              <a:rPr sz="1320" b="1" spc="-8" dirty="0">
                <a:latin typeface="Segoe UI Semibold"/>
                <a:cs typeface="Segoe UI Semibold"/>
              </a:rPr>
              <a:t>s</a:t>
            </a:r>
            <a:r>
              <a:rPr sz="1320" b="1" spc="-17" dirty="0">
                <a:latin typeface="Segoe UI Semibold"/>
                <a:cs typeface="Segoe UI Semibold"/>
              </a:rPr>
              <a:t> </a:t>
            </a:r>
            <a:r>
              <a:rPr sz="1320" b="1" spc="-21" dirty="0">
                <a:latin typeface="Segoe UI Semibold"/>
                <a:cs typeface="Segoe UI Semibold"/>
              </a:rPr>
              <a:t>t</a:t>
            </a:r>
            <a:r>
              <a:rPr sz="1320" b="1" spc="-12" dirty="0">
                <a:latin typeface="Segoe UI Semibold"/>
                <a:cs typeface="Segoe UI Semibold"/>
              </a:rPr>
              <a:t>e</a:t>
            </a:r>
            <a:r>
              <a:rPr sz="1320" b="1" spc="-4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h</a:t>
            </a:r>
            <a:r>
              <a:rPr sz="1320" b="1" spc="-8" dirty="0">
                <a:latin typeface="Segoe UI Semibold"/>
                <a:cs typeface="Segoe UI Semibold"/>
              </a:rPr>
              <a:t>n</a:t>
            </a:r>
            <a:r>
              <a:rPr sz="1320" b="1" spc="-12" dirty="0">
                <a:latin typeface="Segoe UI Semibold"/>
                <a:cs typeface="Segoe UI Semibold"/>
              </a:rPr>
              <a:t>olog</a:t>
            </a:r>
            <a:r>
              <a:rPr sz="1320" b="1" spc="-8" dirty="0">
                <a:latin typeface="Segoe UI Semibold"/>
                <a:cs typeface="Segoe UI Semibold"/>
              </a:rPr>
              <a:t>y</a:t>
            </a:r>
            <a:r>
              <a:rPr sz="1320" b="1" spc="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o</a:t>
            </a:r>
            <a:r>
              <a:rPr sz="1320" b="1" spc="-8" dirty="0">
                <a:latin typeface="Segoe UI Semibold"/>
                <a:cs typeface="Segoe UI Semibold"/>
              </a:rPr>
              <a:t>per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12" dirty="0">
                <a:latin typeface="Segoe UI Semibold"/>
                <a:cs typeface="Segoe UI Semibold"/>
              </a:rPr>
              <a:t>tion</a:t>
            </a:r>
            <a:r>
              <a:rPr sz="1320" b="1" spc="-8" dirty="0">
                <a:latin typeface="Segoe UI Semibold"/>
                <a:cs typeface="Segoe UI Semibold"/>
              </a:rPr>
              <a:t>s</a:t>
            </a:r>
            <a:r>
              <a:rPr sz="1320" b="1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nd c</a:t>
            </a:r>
            <a:r>
              <a:rPr sz="1320" b="1" spc="-12" dirty="0">
                <a:latin typeface="Segoe UI Semibold"/>
                <a:cs typeface="Segoe UI Semibold"/>
              </a:rPr>
              <a:t>o</a:t>
            </a:r>
            <a:r>
              <a:rPr sz="1320" b="1" spc="-8" dirty="0">
                <a:latin typeface="Segoe UI Semibold"/>
                <a:cs typeface="Segoe UI Semibold"/>
              </a:rPr>
              <a:t>nc</a:t>
            </a:r>
            <a:r>
              <a:rPr sz="1320" b="1" spc="-12" dirty="0">
                <a:latin typeface="Segoe UI Semibold"/>
                <a:cs typeface="Segoe UI Semibold"/>
              </a:rPr>
              <a:t>epts</a:t>
            </a:r>
            <a:endParaRPr sz="1320" dirty="0">
              <a:latin typeface="Segoe UI Semibold"/>
              <a:cs typeface="Segoe UI Semibold"/>
            </a:endParaRPr>
          </a:p>
          <a:p>
            <a:pPr marL="10478" marR="2589514" algn="just"/>
            <a:r>
              <a:rPr sz="1320" b="1" spc="-12" dirty="0">
                <a:latin typeface="Segoe UI Semibold"/>
                <a:cs typeface="Segoe UI Semibold"/>
              </a:rPr>
              <a:t>F</a:t>
            </a:r>
            <a:r>
              <a:rPr sz="1320" b="1" spc="-4" dirty="0">
                <a:latin typeface="Segoe UI Semibold"/>
                <a:cs typeface="Segoe UI Semibold"/>
              </a:rPr>
              <a:t>l</a:t>
            </a:r>
            <a:r>
              <a:rPr sz="1320" b="1" spc="-12" dirty="0">
                <a:latin typeface="Segoe UI Semibold"/>
                <a:cs typeface="Segoe UI Semibold"/>
              </a:rPr>
              <a:t>e</a:t>
            </a:r>
            <a:r>
              <a:rPr sz="1320" b="1" spc="-4" dirty="0">
                <a:latin typeface="Segoe UI Semibold"/>
                <a:cs typeface="Segoe UI Semibold"/>
              </a:rPr>
              <a:t>x</a:t>
            </a:r>
            <a:r>
              <a:rPr sz="1320" b="1" spc="-12" dirty="0">
                <a:latin typeface="Segoe UI Semibold"/>
                <a:cs typeface="Segoe UI Semibold"/>
              </a:rPr>
              <a:t>ibi</a:t>
            </a:r>
            <a:r>
              <a:rPr sz="1320" b="1" dirty="0">
                <a:latin typeface="Segoe UI Semibold"/>
                <a:cs typeface="Segoe UI Semibold"/>
              </a:rPr>
              <a:t>l</a:t>
            </a:r>
            <a:r>
              <a:rPr sz="1320" b="1" spc="-12" dirty="0">
                <a:latin typeface="Segoe UI Semibold"/>
                <a:cs typeface="Segoe UI Semibold"/>
              </a:rPr>
              <a:t>it</a:t>
            </a:r>
            <a:r>
              <a:rPr sz="1320" b="1" spc="-8" dirty="0">
                <a:latin typeface="Segoe UI Semibold"/>
                <a:cs typeface="Segoe UI Semibold"/>
              </a:rPr>
              <a:t>y</a:t>
            </a:r>
            <a:r>
              <a:rPr sz="1320" b="1" spc="-37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nd</a:t>
            </a:r>
            <a:r>
              <a:rPr sz="1320" b="1" spc="8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d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pt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bili</a:t>
            </a:r>
            <a:r>
              <a:rPr sz="1320" b="1" spc="-12" dirty="0">
                <a:latin typeface="Segoe UI Semibold"/>
                <a:cs typeface="Segoe UI Semibold"/>
              </a:rPr>
              <a:t>ty</a:t>
            </a:r>
            <a:r>
              <a:rPr sz="1320" b="1" spc="-8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I</a:t>
            </a:r>
            <a:r>
              <a:rPr sz="1320" b="1" spc="-8" dirty="0">
                <a:latin typeface="Segoe UI Semibold"/>
                <a:cs typeface="Segoe UI Semibold"/>
              </a:rPr>
              <a:t>nit</a:t>
            </a:r>
            <a:r>
              <a:rPr sz="1320" b="1" spc="-4" dirty="0">
                <a:latin typeface="Segoe UI Semibold"/>
                <a:cs typeface="Segoe UI Semibold"/>
              </a:rPr>
              <a:t>i</a:t>
            </a:r>
            <a:r>
              <a:rPr sz="1320" b="1" spc="-12" dirty="0">
                <a:latin typeface="Segoe UI Semibold"/>
                <a:cs typeface="Segoe UI Semibold"/>
              </a:rPr>
              <a:t>ati</a:t>
            </a:r>
            <a:r>
              <a:rPr sz="1320" b="1" spc="-21" dirty="0">
                <a:latin typeface="Segoe UI Semibold"/>
                <a:cs typeface="Segoe UI Semibold"/>
              </a:rPr>
              <a:t>v</a:t>
            </a:r>
            <a:r>
              <a:rPr sz="1320" b="1" spc="-8" dirty="0">
                <a:latin typeface="Segoe UI Semibold"/>
                <a:cs typeface="Segoe UI Semibold"/>
              </a:rPr>
              <a:t>e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nd</a:t>
            </a:r>
            <a:r>
              <a:rPr sz="1320" b="1" spc="8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sel</a:t>
            </a:r>
            <a:r>
              <a:rPr sz="1320" b="1" spc="-58" dirty="0">
                <a:latin typeface="Segoe UI Semibold"/>
                <a:cs typeface="Segoe UI Semibold"/>
              </a:rPr>
              <a:t>f</a:t>
            </a:r>
            <a:r>
              <a:rPr sz="1320" b="1" spc="-17" dirty="0">
                <a:latin typeface="Segoe UI Semibold"/>
                <a:cs typeface="Segoe UI Semibold"/>
              </a:rPr>
              <a:t>-</a:t>
            </a:r>
            <a:r>
              <a:rPr sz="1320" b="1" spc="-8" dirty="0">
                <a:latin typeface="Segoe UI Semibold"/>
                <a:cs typeface="Segoe UI Semibold"/>
              </a:rPr>
              <a:t>di</a:t>
            </a:r>
            <a:r>
              <a:rPr sz="1320" b="1" spc="-21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e</a:t>
            </a:r>
            <a:r>
              <a:rPr sz="1320" b="1" spc="-4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tion P</a:t>
            </a:r>
            <a:r>
              <a:rPr sz="1320" b="1" spc="-21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o</a:t>
            </a:r>
            <a:r>
              <a:rPr sz="1320" b="1" spc="-8" dirty="0">
                <a:latin typeface="Segoe UI Semibold"/>
                <a:cs typeface="Segoe UI Semibold"/>
              </a:rPr>
              <a:t>du</a:t>
            </a:r>
            <a:r>
              <a:rPr sz="1320" b="1" spc="-4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tivity</a:t>
            </a:r>
            <a:endParaRPr sz="1320" dirty="0">
              <a:latin typeface="Segoe UI Semibold"/>
              <a:cs typeface="Segoe UI Semibold"/>
            </a:endParaRPr>
          </a:p>
          <a:p>
            <a:pPr marL="10478"/>
            <a:r>
              <a:rPr sz="1320" b="1" spc="-8" dirty="0">
                <a:latin typeface="Segoe UI Semibold"/>
                <a:cs typeface="Segoe UI Semibold"/>
              </a:rPr>
              <a:t>Leade</a:t>
            </a:r>
            <a:r>
              <a:rPr sz="1320" b="1" spc="-4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s</a:t>
            </a:r>
            <a:r>
              <a:rPr sz="1320" b="1" spc="-17" dirty="0">
                <a:latin typeface="Segoe UI Semibold"/>
                <a:cs typeface="Segoe UI Semibold"/>
              </a:rPr>
              <a:t>h</a:t>
            </a:r>
            <a:r>
              <a:rPr sz="1320" b="1" spc="-8" dirty="0">
                <a:latin typeface="Segoe UI Semibold"/>
                <a:cs typeface="Segoe UI Semibold"/>
              </a:rPr>
              <a:t>ip</a:t>
            </a:r>
            <a:r>
              <a:rPr sz="1320" b="1" spc="21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nd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21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esp</a:t>
            </a:r>
            <a:r>
              <a:rPr sz="1320" b="1" spc="-17" dirty="0">
                <a:latin typeface="Segoe UI Semibold"/>
                <a:cs typeface="Segoe UI Semibold"/>
              </a:rPr>
              <a:t>o</a:t>
            </a:r>
            <a:r>
              <a:rPr sz="1320" b="1" spc="-8" dirty="0">
                <a:latin typeface="Segoe UI Semibold"/>
                <a:cs typeface="Segoe UI Semibold"/>
              </a:rPr>
              <a:t>n</a:t>
            </a:r>
            <a:r>
              <a:rPr sz="1320" b="1" spc="-12" dirty="0">
                <a:latin typeface="Segoe UI Semibold"/>
                <a:cs typeface="Segoe UI Semibold"/>
              </a:rPr>
              <a:t>sibil</a:t>
            </a:r>
            <a:r>
              <a:rPr sz="1320" b="1" dirty="0">
                <a:latin typeface="Segoe UI Semibold"/>
                <a:cs typeface="Segoe UI Semibold"/>
              </a:rPr>
              <a:t>i</a:t>
            </a:r>
            <a:r>
              <a:rPr sz="1320" b="1" spc="-12" dirty="0">
                <a:latin typeface="Segoe UI Semibold"/>
                <a:cs typeface="Segoe UI Semibold"/>
              </a:rPr>
              <a:t>ty</a:t>
            </a:r>
            <a:endParaRPr sz="1320" dirty="0">
              <a:latin typeface="Segoe UI Semibold"/>
              <a:cs typeface="Segoe UI Semi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16934" y="3316201"/>
            <a:ext cx="1107996" cy="974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5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974690" y="6457357"/>
            <a:ext cx="190858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/>
            <a:fld id="{81D60167-4931-47E6-BA6A-407CBD079E47}" type="slidenum">
              <a:rPr spc="8" dirty="0"/>
              <a:pPr marL="20955"/>
              <a:t>11</a:t>
            </a:fld>
            <a:endParaRPr spc="8" dirty="0"/>
          </a:p>
        </p:txBody>
      </p:sp>
    </p:spTree>
    <p:extLst>
      <p:ext uri="{BB962C8B-B14F-4D97-AF65-F5344CB8AC3E}">
        <p14:creationId xmlns:p14="http://schemas.microsoft.com/office/powerpoint/2010/main" val="42846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7156" y="4079325"/>
            <a:ext cx="8239516" cy="97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91" marR="10756" defTabSz="1936151">
              <a:lnSpc>
                <a:spcPct val="106700"/>
              </a:lnSpc>
            </a:pPr>
            <a:r>
              <a:rPr sz="2964" b="1" spc="42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2964" b="1" spc="-64" dirty="0">
                <a:solidFill>
                  <a:srgbClr val="6D6E71"/>
                </a:solidFill>
                <a:latin typeface="Arial"/>
                <a:cs typeface="Arial"/>
              </a:rPr>
              <a:t>v</a:t>
            </a:r>
            <a:r>
              <a:rPr sz="2964" b="1" spc="32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2964" b="1" spc="-42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2964" b="1" spc="32" dirty="0">
                <a:solidFill>
                  <a:srgbClr val="6D6E71"/>
                </a:solidFill>
                <a:latin typeface="Arial"/>
                <a:cs typeface="Arial"/>
              </a:rPr>
              <a:t>dan</a:t>
            </a:r>
            <a:r>
              <a:rPr sz="2964" b="1" spc="36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964" b="1" spc="21" dirty="0">
                <a:solidFill>
                  <a:srgbClr val="6D6E71"/>
                </a:solidFill>
                <a:latin typeface="Arial"/>
                <a:cs typeface="Arial"/>
              </a:rPr>
              <a:t>oppl</a:t>
            </a:r>
            <a:r>
              <a:rPr sz="2964" b="1" spc="-21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2964" b="1" spc="32" dirty="0">
                <a:solidFill>
                  <a:srgbClr val="6D6E71"/>
                </a:solidFill>
                <a:latin typeface="Arial"/>
                <a:cs typeface="Arial"/>
              </a:rPr>
              <a:t>ves</a:t>
            </a:r>
            <a:r>
              <a:rPr sz="2964" b="1" spc="36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964" b="1" spc="32" dirty="0">
                <a:solidFill>
                  <a:srgbClr val="6D6E71"/>
                </a:solidFill>
                <a:latin typeface="Arial"/>
                <a:cs typeface="Arial"/>
              </a:rPr>
              <a:t>opp</a:t>
            </a:r>
            <a:r>
              <a:rPr sz="2964" b="1" spc="-53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2964" b="1" spc="21" dirty="0">
                <a:solidFill>
                  <a:srgbClr val="6D6E71"/>
                </a:solidFill>
                <a:latin typeface="Arial"/>
                <a:cs typeface="Arial"/>
              </a:rPr>
              <a:t>ølging</a:t>
            </a:r>
            <a:r>
              <a:rPr sz="2964" b="1" spc="36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964" b="1" spc="32" dirty="0">
                <a:solidFill>
                  <a:srgbClr val="6D6E71"/>
                </a:solidFill>
                <a:latin typeface="Arial"/>
                <a:cs typeface="Arial"/>
              </a:rPr>
              <a:t>og</a:t>
            </a:r>
            <a:r>
              <a:rPr sz="2964" b="1" spc="21" dirty="0">
                <a:solidFill>
                  <a:srgbClr val="6D6E71"/>
                </a:solidFill>
                <a:latin typeface="Arial"/>
                <a:cs typeface="Arial"/>
              </a:rPr>
              <a:t> karrier</a:t>
            </a:r>
            <a:r>
              <a:rPr sz="2964" b="1" spc="-21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2964" b="1" spc="21" dirty="0">
                <a:solidFill>
                  <a:srgbClr val="6D6E71"/>
                </a:solidFill>
                <a:latin typeface="Arial"/>
                <a:cs typeface="Arial"/>
              </a:rPr>
              <a:t>veiledning</a:t>
            </a:r>
            <a:r>
              <a:rPr sz="2964" b="1" spc="11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964" b="1" spc="21" dirty="0">
                <a:solidFill>
                  <a:srgbClr val="6D6E71"/>
                </a:solidFill>
                <a:latin typeface="Arial"/>
                <a:cs typeface="Arial"/>
              </a:rPr>
              <a:t>fra</a:t>
            </a:r>
            <a:r>
              <a:rPr sz="2964" b="1" spc="11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964" b="1" spc="32" dirty="0">
                <a:solidFill>
                  <a:srgbClr val="6D6E71"/>
                </a:solidFill>
                <a:latin typeface="Arial"/>
                <a:cs typeface="Arial"/>
              </a:rPr>
              <a:t>kandidatenes</a:t>
            </a:r>
            <a:r>
              <a:rPr sz="2964" b="1" spc="11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964" b="1" spc="21" dirty="0">
                <a:solidFill>
                  <a:srgbClr val="6D6E71"/>
                </a:solidFill>
                <a:latin typeface="Arial"/>
                <a:cs typeface="Arial"/>
              </a:rPr>
              <a:t>ståsted?</a:t>
            </a:r>
            <a:endParaRPr sz="296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7155" y="6095127"/>
            <a:ext cx="2417535" cy="738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91" marR="10756" defTabSz="1936151">
              <a:lnSpc>
                <a:spcPct val="102600"/>
              </a:lnSpc>
            </a:pPr>
            <a:r>
              <a:rPr sz="2329" b="1" spc="-21" dirty="0">
                <a:solidFill>
                  <a:prstClr val="black"/>
                </a:solidFill>
                <a:latin typeface="Arial"/>
                <a:cs typeface="Arial"/>
              </a:rPr>
              <a:t>Marianne</a:t>
            </a:r>
            <a:r>
              <a:rPr sz="2329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29" b="1" spc="-21" dirty="0">
                <a:solidFill>
                  <a:prstClr val="black"/>
                </a:solidFill>
                <a:latin typeface="Arial"/>
                <a:cs typeface="Arial"/>
              </a:rPr>
              <a:t>Bathen Ma</a:t>
            </a:r>
            <a:r>
              <a:rPr sz="2329" b="1" spc="2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329" b="1" spc="-11" dirty="0">
                <a:solidFill>
                  <a:prstClr val="black"/>
                </a:solidFill>
                <a:latin typeface="Arial"/>
                <a:cs typeface="Arial"/>
              </a:rPr>
              <a:t>tin </a:t>
            </a:r>
            <a:r>
              <a:rPr sz="2329" b="1" spc="-21" dirty="0">
                <a:solidFill>
                  <a:prstClr val="black"/>
                </a:solidFill>
                <a:latin typeface="Arial"/>
                <a:cs typeface="Arial"/>
              </a:rPr>
              <a:t>Helsø</a:t>
            </a:r>
            <a:endParaRPr sz="232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6801" y="6491292"/>
            <a:ext cx="1782898" cy="358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91" defTabSz="1936151"/>
            <a:r>
              <a:rPr sz="2329" b="1" spc="-11" dirty="0">
                <a:solidFill>
                  <a:prstClr val="black"/>
                </a:solidFill>
                <a:latin typeface="Arial"/>
                <a:cs typeface="Arial"/>
              </a:rPr>
              <a:t>25. </a:t>
            </a:r>
            <a:r>
              <a:rPr sz="2329" b="1" spc="-21" dirty="0">
                <a:solidFill>
                  <a:prstClr val="black"/>
                </a:solidFill>
                <a:latin typeface="Arial"/>
                <a:cs typeface="Arial"/>
              </a:rPr>
              <a:t>mai</a:t>
            </a:r>
            <a:r>
              <a:rPr sz="2329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29" b="1" spc="-21" dirty="0">
                <a:solidFill>
                  <a:prstClr val="black"/>
                </a:solidFill>
                <a:latin typeface="Arial"/>
                <a:cs typeface="Arial"/>
              </a:rPr>
              <a:t>2018</a:t>
            </a:r>
            <a:endParaRPr sz="232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100" y="0"/>
            <a:ext cx="9168543" cy="251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2582" y="3128849"/>
            <a:ext cx="5745586" cy="322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0807" y="3151006"/>
            <a:ext cx="0" cy="232610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58"/>
                </a:lnTo>
              </a:path>
            </a:pathLst>
          </a:custGeom>
          <a:ln w="22909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04363" y="3128100"/>
            <a:ext cx="0" cy="255468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75"/>
                </a:lnTo>
              </a:path>
            </a:pathLst>
          </a:custGeom>
          <a:ln w="22903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56906" y="3207106"/>
            <a:ext cx="165382" cy="244712"/>
          </a:xfrm>
          <a:custGeom>
            <a:avLst/>
            <a:gdLst/>
            <a:ahLst/>
            <a:cxnLst/>
            <a:rect l="l" t="t" r="r" b="b"/>
            <a:pathLst>
              <a:path w="78104" h="115569">
                <a:moveTo>
                  <a:pt x="25946" y="90833"/>
                </a:moveTo>
                <a:lnTo>
                  <a:pt x="2598" y="93456"/>
                </a:lnTo>
                <a:lnTo>
                  <a:pt x="6392" y="102992"/>
                </a:lnTo>
                <a:lnTo>
                  <a:pt x="14996" y="110002"/>
                </a:lnTo>
                <a:lnTo>
                  <a:pt x="29089" y="114175"/>
                </a:lnTo>
                <a:lnTo>
                  <a:pt x="49351" y="115197"/>
                </a:lnTo>
                <a:lnTo>
                  <a:pt x="61010" y="111339"/>
                </a:lnTo>
                <a:lnTo>
                  <a:pt x="72255" y="103571"/>
                </a:lnTo>
                <a:lnTo>
                  <a:pt x="74233" y="98911"/>
                </a:lnTo>
                <a:lnTo>
                  <a:pt x="31585" y="98911"/>
                </a:lnTo>
                <a:lnTo>
                  <a:pt x="27314" y="96166"/>
                </a:lnTo>
                <a:lnTo>
                  <a:pt x="25946" y="90833"/>
                </a:lnTo>
                <a:close/>
              </a:path>
              <a:path w="78104" h="115569">
                <a:moveTo>
                  <a:pt x="78059" y="71635"/>
                </a:moveTo>
                <a:lnTo>
                  <a:pt x="57028" y="71635"/>
                </a:lnTo>
                <a:lnTo>
                  <a:pt x="56984" y="81369"/>
                </a:lnTo>
                <a:lnTo>
                  <a:pt x="52862" y="94807"/>
                </a:lnTo>
                <a:lnTo>
                  <a:pt x="38892" y="98911"/>
                </a:lnTo>
                <a:lnTo>
                  <a:pt x="74233" y="98911"/>
                </a:lnTo>
                <a:lnTo>
                  <a:pt x="76911" y="92602"/>
                </a:lnTo>
                <a:lnTo>
                  <a:pt x="78059" y="77729"/>
                </a:lnTo>
                <a:lnTo>
                  <a:pt x="78059" y="71635"/>
                </a:lnTo>
                <a:close/>
              </a:path>
              <a:path w="78104" h="115569">
                <a:moveTo>
                  <a:pt x="26852" y="0"/>
                </a:moveTo>
                <a:lnTo>
                  <a:pt x="15707" y="4887"/>
                </a:lnTo>
                <a:lnTo>
                  <a:pt x="7223" y="14247"/>
                </a:lnTo>
                <a:lnTo>
                  <a:pt x="1841" y="27969"/>
                </a:lnTo>
                <a:lnTo>
                  <a:pt x="0" y="45941"/>
                </a:lnTo>
                <a:lnTo>
                  <a:pt x="3179" y="61289"/>
                </a:lnTo>
                <a:lnTo>
                  <a:pt x="10333" y="72989"/>
                </a:lnTo>
                <a:lnTo>
                  <a:pt x="20941" y="80445"/>
                </a:lnTo>
                <a:lnTo>
                  <a:pt x="34480" y="83063"/>
                </a:lnTo>
                <a:lnTo>
                  <a:pt x="45293" y="83063"/>
                </a:lnTo>
                <a:lnTo>
                  <a:pt x="52460" y="79558"/>
                </a:lnTo>
                <a:lnTo>
                  <a:pt x="57028" y="71635"/>
                </a:lnTo>
                <a:lnTo>
                  <a:pt x="78059" y="71635"/>
                </a:lnTo>
                <a:lnTo>
                  <a:pt x="78059" y="64930"/>
                </a:lnTo>
                <a:lnTo>
                  <a:pt x="39506" y="64930"/>
                </a:lnTo>
                <a:lnTo>
                  <a:pt x="37899" y="64869"/>
                </a:lnTo>
                <a:lnTo>
                  <a:pt x="29255" y="61086"/>
                </a:lnTo>
                <a:lnTo>
                  <a:pt x="24287" y="50072"/>
                </a:lnTo>
                <a:lnTo>
                  <a:pt x="23633" y="29942"/>
                </a:lnTo>
                <a:lnTo>
                  <a:pt x="31546" y="21429"/>
                </a:lnTo>
                <a:lnTo>
                  <a:pt x="47166" y="19689"/>
                </a:lnTo>
                <a:lnTo>
                  <a:pt x="78059" y="19689"/>
                </a:lnTo>
                <a:lnTo>
                  <a:pt x="78059" y="6524"/>
                </a:lnTo>
                <a:lnTo>
                  <a:pt x="53389" y="6524"/>
                </a:lnTo>
                <a:lnTo>
                  <a:pt x="43396" y="1232"/>
                </a:lnTo>
                <a:lnTo>
                  <a:pt x="26852" y="0"/>
                </a:lnTo>
                <a:close/>
              </a:path>
              <a:path w="78104" h="115569">
                <a:moveTo>
                  <a:pt x="78059" y="19689"/>
                </a:moveTo>
                <a:lnTo>
                  <a:pt x="47166" y="19689"/>
                </a:lnTo>
                <a:lnTo>
                  <a:pt x="54377" y="28954"/>
                </a:lnTo>
                <a:lnTo>
                  <a:pt x="56646" y="47297"/>
                </a:lnTo>
                <a:lnTo>
                  <a:pt x="51132" y="60462"/>
                </a:lnTo>
                <a:lnTo>
                  <a:pt x="39506" y="64930"/>
                </a:lnTo>
                <a:lnTo>
                  <a:pt x="78059" y="64930"/>
                </a:lnTo>
                <a:lnTo>
                  <a:pt x="78059" y="19689"/>
                </a:lnTo>
                <a:close/>
              </a:path>
              <a:path w="78104" h="115569">
                <a:moveTo>
                  <a:pt x="78059" y="2153"/>
                </a:moveTo>
                <a:lnTo>
                  <a:pt x="57489" y="2153"/>
                </a:lnTo>
                <a:lnTo>
                  <a:pt x="53389" y="6524"/>
                </a:lnTo>
                <a:lnTo>
                  <a:pt x="78059" y="6524"/>
                </a:lnTo>
                <a:lnTo>
                  <a:pt x="78059" y="2153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1570" y="3207500"/>
            <a:ext cx="162693" cy="180172"/>
          </a:xfrm>
          <a:custGeom>
            <a:avLst/>
            <a:gdLst/>
            <a:ahLst/>
            <a:cxnLst/>
            <a:rect l="l" t="t" r="r" b="b"/>
            <a:pathLst>
              <a:path w="76835" h="85090">
                <a:moveTo>
                  <a:pt x="28586" y="0"/>
                </a:moveTo>
                <a:lnTo>
                  <a:pt x="16569" y="5032"/>
                </a:lnTo>
                <a:lnTo>
                  <a:pt x="7573" y="14241"/>
                </a:lnTo>
                <a:lnTo>
                  <a:pt x="1936" y="27404"/>
                </a:lnTo>
                <a:lnTo>
                  <a:pt x="0" y="44302"/>
                </a:lnTo>
                <a:lnTo>
                  <a:pt x="2256" y="58506"/>
                </a:lnTo>
                <a:lnTo>
                  <a:pt x="8050" y="69933"/>
                </a:lnTo>
                <a:lnTo>
                  <a:pt x="17493" y="78292"/>
                </a:lnTo>
                <a:lnTo>
                  <a:pt x="30698" y="83296"/>
                </a:lnTo>
                <a:lnTo>
                  <a:pt x="47778" y="84654"/>
                </a:lnTo>
                <a:lnTo>
                  <a:pt x="60437" y="79618"/>
                </a:lnTo>
                <a:lnTo>
                  <a:pt x="69858" y="70692"/>
                </a:lnTo>
                <a:lnTo>
                  <a:pt x="71401" y="67335"/>
                </a:lnTo>
                <a:lnTo>
                  <a:pt x="39011" y="67334"/>
                </a:lnTo>
                <a:lnTo>
                  <a:pt x="26997" y="62446"/>
                </a:lnTo>
                <a:lnTo>
                  <a:pt x="22358" y="48134"/>
                </a:lnTo>
                <a:lnTo>
                  <a:pt x="76449" y="48134"/>
                </a:lnTo>
                <a:lnTo>
                  <a:pt x="76605" y="46155"/>
                </a:lnTo>
                <a:lnTo>
                  <a:pt x="76605" y="44302"/>
                </a:lnTo>
                <a:lnTo>
                  <a:pt x="76570" y="40136"/>
                </a:lnTo>
                <a:lnTo>
                  <a:pt x="75653" y="33964"/>
                </a:lnTo>
                <a:lnTo>
                  <a:pt x="22358" y="33964"/>
                </a:lnTo>
                <a:lnTo>
                  <a:pt x="23272" y="22994"/>
                </a:lnTo>
                <a:lnTo>
                  <a:pt x="28904" y="17202"/>
                </a:lnTo>
                <a:lnTo>
                  <a:pt x="70216" y="17202"/>
                </a:lnTo>
                <a:lnTo>
                  <a:pt x="68805" y="14344"/>
                </a:lnTo>
                <a:lnTo>
                  <a:pt x="59450" y="6135"/>
                </a:lnTo>
                <a:lnTo>
                  <a:pt x="46124" y="1293"/>
                </a:lnTo>
                <a:lnTo>
                  <a:pt x="28586" y="0"/>
                </a:lnTo>
                <a:close/>
              </a:path>
              <a:path w="76835" h="85090">
                <a:moveTo>
                  <a:pt x="75534" y="58344"/>
                </a:moveTo>
                <a:lnTo>
                  <a:pt x="53901" y="58344"/>
                </a:lnTo>
                <a:lnTo>
                  <a:pt x="51154" y="64592"/>
                </a:lnTo>
                <a:lnTo>
                  <a:pt x="46430" y="67335"/>
                </a:lnTo>
                <a:lnTo>
                  <a:pt x="71401" y="67334"/>
                </a:lnTo>
                <a:lnTo>
                  <a:pt x="75534" y="58344"/>
                </a:lnTo>
                <a:close/>
              </a:path>
              <a:path w="76835" h="85090">
                <a:moveTo>
                  <a:pt x="70216" y="17202"/>
                </a:moveTo>
                <a:lnTo>
                  <a:pt x="48258" y="17202"/>
                </a:lnTo>
                <a:lnTo>
                  <a:pt x="53901" y="22994"/>
                </a:lnTo>
                <a:lnTo>
                  <a:pt x="54206" y="33964"/>
                </a:lnTo>
                <a:lnTo>
                  <a:pt x="75653" y="33964"/>
                </a:lnTo>
                <a:lnTo>
                  <a:pt x="74431" y="25738"/>
                </a:lnTo>
                <a:lnTo>
                  <a:pt x="70216" y="17202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19314" y="3149394"/>
            <a:ext cx="98154" cy="233953"/>
          </a:xfrm>
          <a:custGeom>
            <a:avLst/>
            <a:gdLst/>
            <a:ahLst/>
            <a:cxnLst/>
            <a:rect l="l" t="t" r="r" b="b"/>
            <a:pathLst>
              <a:path w="46354" h="110490">
                <a:moveTo>
                  <a:pt x="32754" y="44644"/>
                </a:moveTo>
                <a:lnTo>
                  <a:pt x="11578" y="44644"/>
                </a:lnTo>
                <a:lnTo>
                  <a:pt x="11578" y="110318"/>
                </a:lnTo>
                <a:lnTo>
                  <a:pt x="32754" y="110318"/>
                </a:lnTo>
                <a:lnTo>
                  <a:pt x="32754" y="44644"/>
                </a:lnTo>
                <a:close/>
              </a:path>
              <a:path w="46354" h="110490">
                <a:moveTo>
                  <a:pt x="46165" y="29408"/>
                </a:moveTo>
                <a:lnTo>
                  <a:pt x="0" y="29408"/>
                </a:lnTo>
                <a:lnTo>
                  <a:pt x="0" y="44644"/>
                </a:lnTo>
                <a:lnTo>
                  <a:pt x="46165" y="44644"/>
                </a:lnTo>
                <a:lnTo>
                  <a:pt x="46165" y="29408"/>
                </a:lnTo>
                <a:close/>
              </a:path>
              <a:path w="46354" h="110490">
                <a:moveTo>
                  <a:pt x="39006" y="0"/>
                </a:moveTo>
                <a:lnTo>
                  <a:pt x="26025" y="1019"/>
                </a:lnTo>
                <a:lnTo>
                  <a:pt x="15109" y="7937"/>
                </a:lnTo>
                <a:lnTo>
                  <a:pt x="11578" y="21940"/>
                </a:lnTo>
                <a:lnTo>
                  <a:pt x="11578" y="29408"/>
                </a:lnTo>
                <a:lnTo>
                  <a:pt x="32605" y="29408"/>
                </a:lnTo>
                <a:lnTo>
                  <a:pt x="32605" y="18588"/>
                </a:lnTo>
                <a:lnTo>
                  <a:pt x="34587" y="17674"/>
                </a:lnTo>
                <a:lnTo>
                  <a:pt x="46165" y="17674"/>
                </a:lnTo>
                <a:lnTo>
                  <a:pt x="46165" y="456"/>
                </a:lnTo>
                <a:lnTo>
                  <a:pt x="42355" y="151"/>
                </a:lnTo>
                <a:lnTo>
                  <a:pt x="39006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33414" y="3206213"/>
            <a:ext cx="155970" cy="184206"/>
          </a:xfrm>
          <a:custGeom>
            <a:avLst/>
            <a:gdLst/>
            <a:ahLst/>
            <a:cxnLst/>
            <a:rect l="l" t="t" r="r" b="b"/>
            <a:pathLst>
              <a:path w="73660" h="86994">
                <a:moveTo>
                  <a:pt x="67494" y="16592"/>
                </a:moveTo>
                <a:lnTo>
                  <a:pt x="43870" y="16592"/>
                </a:lnTo>
                <a:lnTo>
                  <a:pt x="47829" y="19030"/>
                </a:lnTo>
                <a:lnTo>
                  <a:pt x="45928" y="30647"/>
                </a:lnTo>
                <a:lnTo>
                  <a:pt x="36300" y="33681"/>
                </a:lnTo>
                <a:lnTo>
                  <a:pt x="14736" y="37409"/>
                </a:lnTo>
                <a:lnTo>
                  <a:pt x="5443" y="43574"/>
                </a:lnTo>
                <a:lnTo>
                  <a:pt x="519" y="54814"/>
                </a:lnTo>
                <a:lnTo>
                  <a:pt x="0" y="73001"/>
                </a:lnTo>
                <a:lnTo>
                  <a:pt x="8352" y="82958"/>
                </a:lnTo>
                <a:lnTo>
                  <a:pt x="22386" y="86379"/>
                </a:lnTo>
                <a:lnTo>
                  <a:pt x="26719" y="86159"/>
                </a:lnTo>
                <a:lnTo>
                  <a:pt x="39440" y="82161"/>
                </a:lnTo>
                <a:lnTo>
                  <a:pt x="48439" y="73426"/>
                </a:lnTo>
                <a:lnTo>
                  <a:pt x="68860" y="73426"/>
                </a:lnTo>
                <a:lnTo>
                  <a:pt x="68860" y="69770"/>
                </a:lnTo>
                <a:lnTo>
                  <a:pt x="22691" y="69770"/>
                </a:lnTo>
                <a:lnTo>
                  <a:pt x="18576" y="65961"/>
                </a:lnTo>
                <a:lnTo>
                  <a:pt x="18576" y="53771"/>
                </a:lnTo>
                <a:lnTo>
                  <a:pt x="21925" y="51181"/>
                </a:lnTo>
                <a:lnTo>
                  <a:pt x="32901" y="47981"/>
                </a:lnTo>
                <a:lnTo>
                  <a:pt x="39904" y="47523"/>
                </a:lnTo>
                <a:lnTo>
                  <a:pt x="48134" y="43713"/>
                </a:lnTo>
                <a:lnTo>
                  <a:pt x="68207" y="43713"/>
                </a:lnTo>
                <a:lnTo>
                  <a:pt x="67494" y="16592"/>
                </a:lnTo>
                <a:close/>
              </a:path>
              <a:path w="73660" h="86994">
                <a:moveTo>
                  <a:pt x="68860" y="73426"/>
                </a:moveTo>
                <a:lnTo>
                  <a:pt x="48439" y="73426"/>
                </a:lnTo>
                <a:lnTo>
                  <a:pt x="48595" y="77236"/>
                </a:lnTo>
                <a:lnTo>
                  <a:pt x="49353" y="80590"/>
                </a:lnTo>
                <a:lnTo>
                  <a:pt x="50881" y="83484"/>
                </a:lnTo>
                <a:lnTo>
                  <a:pt x="73428" y="83484"/>
                </a:lnTo>
                <a:lnTo>
                  <a:pt x="73428" y="79826"/>
                </a:lnTo>
                <a:lnTo>
                  <a:pt x="69775" y="77998"/>
                </a:lnTo>
                <a:lnTo>
                  <a:pt x="68860" y="74495"/>
                </a:lnTo>
                <a:lnTo>
                  <a:pt x="68860" y="73426"/>
                </a:lnTo>
                <a:close/>
              </a:path>
              <a:path w="73660" h="86994">
                <a:moveTo>
                  <a:pt x="68207" y="43713"/>
                </a:moveTo>
                <a:lnTo>
                  <a:pt x="48134" y="43713"/>
                </a:lnTo>
                <a:lnTo>
                  <a:pt x="48103" y="52611"/>
                </a:lnTo>
                <a:lnTo>
                  <a:pt x="42711" y="65192"/>
                </a:lnTo>
                <a:lnTo>
                  <a:pt x="29240" y="69770"/>
                </a:lnTo>
                <a:lnTo>
                  <a:pt x="68860" y="69770"/>
                </a:lnTo>
                <a:lnTo>
                  <a:pt x="68860" y="68551"/>
                </a:lnTo>
                <a:lnTo>
                  <a:pt x="68207" y="43713"/>
                </a:lnTo>
                <a:close/>
              </a:path>
              <a:path w="73660" h="86994">
                <a:moveTo>
                  <a:pt x="27642" y="0"/>
                </a:moveTo>
                <a:lnTo>
                  <a:pt x="13076" y="4370"/>
                </a:lnTo>
                <a:lnTo>
                  <a:pt x="3924" y="13363"/>
                </a:lnTo>
                <a:lnTo>
                  <a:pt x="749" y="26343"/>
                </a:lnTo>
                <a:lnTo>
                  <a:pt x="749" y="27867"/>
                </a:lnTo>
                <a:lnTo>
                  <a:pt x="21010" y="27867"/>
                </a:lnTo>
                <a:lnTo>
                  <a:pt x="21010" y="20249"/>
                </a:lnTo>
                <a:lnTo>
                  <a:pt x="25735" y="16592"/>
                </a:lnTo>
                <a:lnTo>
                  <a:pt x="67494" y="16592"/>
                </a:lnTo>
                <a:lnTo>
                  <a:pt x="67446" y="14750"/>
                </a:lnTo>
                <a:lnTo>
                  <a:pt x="60565" y="6550"/>
                </a:lnTo>
                <a:lnTo>
                  <a:pt x="47477" y="1550"/>
                </a:lnTo>
                <a:lnTo>
                  <a:pt x="27642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16953" y="3151006"/>
            <a:ext cx="158659" cy="232610"/>
          </a:xfrm>
          <a:custGeom>
            <a:avLst/>
            <a:gdLst/>
            <a:ahLst/>
            <a:cxnLst/>
            <a:rect l="l" t="t" r="r" b="b"/>
            <a:pathLst>
              <a:path w="74929" h="109855">
                <a:moveTo>
                  <a:pt x="21031" y="0"/>
                </a:moveTo>
                <a:lnTo>
                  <a:pt x="0" y="0"/>
                </a:lnTo>
                <a:lnTo>
                  <a:pt x="0" y="109558"/>
                </a:lnTo>
                <a:lnTo>
                  <a:pt x="21031" y="109558"/>
                </a:lnTo>
                <a:lnTo>
                  <a:pt x="21031" y="83959"/>
                </a:lnTo>
                <a:lnTo>
                  <a:pt x="29260" y="75121"/>
                </a:lnTo>
                <a:lnTo>
                  <a:pt x="54305" y="75121"/>
                </a:lnTo>
                <a:lnTo>
                  <a:pt x="44649" y="58665"/>
                </a:lnTo>
                <a:lnTo>
                  <a:pt x="45794" y="57446"/>
                </a:lnTo>
                <a:lnTo>
                  <a:pt x="21031" y="57446"/>
                </a:lnTo>
                <a:lnTo>
                  <a:pt x="21031" y="0"/>
                </a:lnTo>
                <a:close/>
              </a:path>
              <a:path w="74929" h="109855">
                <a:moveTo>
                  <a:pt x="54305" y="75121"/>
                </a:moveTo>
                <a:lnTo>
                  <a:pt x="29260" y="75121"/>
                </a:lnTo>
                <a:lnTo>
                  <a:pt x="48607" y="109558"/>
                </a:lnTo>
                <a:lnTo>
                  <a:pt x="74512" y="109558"/>
                </a:lnTo>
                <a:lnTo>
                  <a:pt x="54305" y="75121"/>
                </a:lnTo>
                <a:close/>
              </a:path>
              <a:path w="74929" h="109855">
                <a:moveTo>
                  <a:pt x="72839" y="28648"/>
                </a:moveTo>
                <a:lnTo>
                  <a:pt x="46786" y="28648"/>
                </a:lnTo>
                <a:lnTo>
                  <a:pt x="21031" y="57446"/>
                </a:lnTo>
                <a:lnTo>
                  <a:pt x="45794" y="57446"/>
                </a:lnTo>
                <a:lnTo>
                  <a:pt x="72839" y="28648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91177" y="3211665"/>
            <a:ext cx="153281" cy="176139"/>
          </a:xfrm>
          <a:custGeom>
            <a:avLst/>
            <a:gdLst/>
            <a:ahLst/>
            <a:cxnLst/>
            <a:rect l="l" t="t" r="r" b="b"/>
            <a:pathLst>
              <a:path w="72389" h="83184">
                <a:moveTo>
                  <a:pt x="21640" y="0"/>
                </a:moveTo>
                <a:lnTo>
                  <a:pt x="0" y="0"/>
                </a:lnTo>
                <a:lnTo>
                  <a:pt x="61" y="57775"/>
                </a:lnTo>
                <a:lnTo>
                  <a:pt x="3644" y="71810"/>
                </a:lnTo>
                <a:lnTo>
                  <a:pt x="13041" y="80219"/>
                </a:lnTo>
                <a:lnTo>
                  <a:pt x="28661" y="82992"/>
                </a:lnTo>
                <a:lnTo>
                  <a:pt x="41279" y="79691"/>
                </a:lnTo>
                <a:lnTo>
                  <a:pt x="51198" y="71311"/>
                </a:lnTo>
                <a:lnTo>
                  <a:pt x="72382" y="71311"/>
                </a:lnTo>
                <a:lnTo>
                  <a:pt x="72382" y="64911"/>
                </a:lnTo>
                <a:lnTo>
                  <a:pt x="24841" y="64911"/>
                </a:lnTo>
                <a:lnTo>
                  <a:pt x="21640" y="59882"/>
                </a:lnTo>
                <a:lnTo>
                  <a:pt x="21640" y="0"/>
                </a:lnTo>
                <a:close/>
              </a:path>
              <a:path w="72389" h="83184">
                <a:moveTo>
                  <a:pt x="72382" y="71311"/>
                </a:moveTo>
                <a:lnTo>
                  <a:pt x="51198" y="71311"/>
                </a:lnTo>
                <a:lnTo>
                  <a:pt x="51198" y="80910"/>
                </a:lnTo>
                <a:lnTo>
                  <a:pt x="72382" y="80910"/>
                </a:lnTo>
                <a:lnTo>
                  <a:pt x="72382" y="71311"/>
                </a:lnTo>
                <a:close/>
              </a:path>
              <a:path w="72389" h="83184">
                <a:moveTo>
                  <a:pt x="72382" y="0"/>
                </a:moveTo>
                <a:lnTo>
                  <a:pt x="50741" y="0"/>
                </a:lnTo>
                <a:lnTo>
                  <a:pt x="50741" y="58511"/>
                </a:lnTo>
                <a:lnTo>
                  <a:pt x="44195" y="64911"/>
                </a:lnTo>
                <a:lnTo>
                  <a:pt x="72382" y="64911"/>
                </a:lnTo>
                <a:lnTo>
                  <a:pt x="72382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05107" y="3151006"/>
            <a:ext cx="0" cy="232610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58"/>
                </a:lnTo>
              </a:path>
            </a:pathLst>
          </a:custGeom>
          <a:ln w="2292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48931" y="3164881"/>
            <a:ext cx="95464" cy="220507"/>
          </a:xfrm>
          <a:custGeom>
            <a:avLst/>
            <a:gdLst/>
            <a:ahLst/>
            <a:cxnLst/>
            <a:rect l="l" t="t" r="r" b="b"/>
            <a:pathLst>
              <a:path w="45085" h="104140">
                <a:moveTo>
                  <a:pt x="32156" y="37330"/>
                </a:moveTo>
                <a:lnTo>
                  <a:pt x="10667" y="37330"/>
                </a:lnTo>
                <a:lnTo>
                  <a:pt x="11183" y="89791"/>
                </a:lnTo>
                <a:lnTo>
                  <a:pt x="16937" y="100808"/>
                </a:lnTo>
                <a:lnTo>
                  <a:pt x="32308" y="104071"/>
                </a:lnTo>
                <a:lnTo>
                  <a:pt x="34594" y="104071"/>
                </a:lnTo>
                <a:lnTo>
                  <a:pt x="38709" y="103767"/>
                </a:lnTo>
                <a:lnTo>
                  <a:pt x="44653" y="103615"/>
                </a:lnTo>
                <a:lnTo>
                  <a:pt x="44653" y="87311"/>
                </a:lnTo>
                <a:lnTo>
                  <a:pt x="33527" y="87311"/>
                </a:lnTo>
                <a:lnTo>
                  <a:pt x="32156" y="86396"/>
                </a:lnTo>
                <a:lnTo>
                  <a:pt x="32156" y="37330"/>
                </a:lnTo>
                <a:close/>
              </a:path>
              <a:path w="45085" h="104140">
                <a:moveTo>
                  <a:pt x="44653" y="22095"/>
                </a:moveTo>
                <a:lnTo>
                  <a:pt x="0" y="22095"/>
                </a:lnTo>
                <a:lnTo>
                  <a:pt x="0" y="37330"/>
                </a:lnTo>
                <a:lnTo>
                  <a:pt x="44653" y="37330"/>
                </a:lnTo>
                <a:lnTo>
                  <a:pt x="44653" y="22095"/>
                </a:lnTo>
                <a:close/>
              </a:path>
              <a:path w="45085" h="104140">
                <a:moveTo>
                  <a:pt x="32156" y="0"/>
                </a:moveTo>
                <a:lnTo>
                  <a:pt x="10667" y="0"/>
                </a:lnTo>
                <a:lnTo>
                  <a:pt x="10667" y="22095"/>
                </a:lnTo>
                <a:lnTo>
                  <a:pt x="32156" y="22095"/>
                </a:lnTo>
                <a:lnTo>
                  <a:pt x="32156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56638" y="3207506"/>
            <a:ext cx="162693" cy="180172"/>
          </a:xfrm>
          <a:custGeom>
            <a:avLst/>
            <a:gdLst/>
            <a:ahLst/>
            <a:cxnLst/>
            <a:rect l="l" t="t" r="r" b="b"/>
            <a:pathLst>
              <a:path w="76835" h="85090">
                <a:moveTo>
                  <a:pt x="28580" y="0"/>
                </a:moveTo>
                <a:lnTo>
                  <a:pt x="16566" y="5035"/>
                </a:lnTo>
                <a:lnTo>
                  <a:pt x="7572" y="14246"/>
                </a:lnTo>
                <a:lnTo>
                  <a:pt x="1936" y="27411"/>
                </a:lnTo>
                <a:lnTo>
                  <a:pt x="0" y="44311"/>
                </a:lnTo>
                <a:lnTo>
                  <a:pt x="2259" y="58511"/>
                </a:lnTo>
                <a:lnTo>
                  <a:pt x="8055" y="69934"/>
                </a:lnTo>
                <a:lnTo>
                  <a:pt x="17500" y="78291"/>
                </a:lnTo>
                <a:lnTo>
                  <a:pt x="30708" y="83293"/>
                </a:lnTo>
                <a:lnTo>
                  <a:pt x="47790" y="84650"/>
                </a:lnTo>
                <a:lnTo>
                  <a:pt x="60441" y="79614"/>
                </a:lnTo>
                <a:lnTo>
                  <a:pt x="69858" y="70688"/>
                </a:lnTo>
                <a:lnTo>
                  <a:pt x="71405" y="67332"/>
                </a:lnTo>
                <a:lnTo>
                  <a:pt x="39015" y="67332"/>
                </a:lnTo>
                <a:lnTo>
                  <a:pt x="26999" y="62441"/>
                </a:lnTo>
                <a:lnTo>
                  <a:pt x="22361" y="48131"/>
                </a:lnTo>
                <a:lnTo>
                  <a:pt x="76463" y="48131"/>
                </a:lnTo>
                <a:lnTo>
                  <a:pt x="76578" y="46152"/>
                </a:lnTo>
                <a:lnTo>
                  <a:pt x="76578" y="44311"/>
                </a:lnTo>
                <a:lnTo>
                  <a:pt x="76543" y="40150"/>
                </a:lnTo>
                <a:lnTo>
                  <a:pt x="75628" y="33962"/>
                </a:lnTo>
                <a:lnTo>
                  <a:pt x="22361" y="33962"/>
                </a:lnTo>
                <a:lnTo>
                  <a:pt x="23276" y="22992"/>
                </a:lnTo>
                <a:lnTo>
                  <a:pt x="28915" y="17199"/>
                </a:lnTo>
                <a:lnTo>
                  <a:pt x="70202" y="17199"/>
                </a:lnTo>
                <a:lnTo>
                  <a:pt x="68797" y="14348"/>
                </a:lnTo>
                <a:lnTo>
                  <a:pt x="59450" y="6136"/>
                </a:lnTo>
                <a:lnTo>
                  <a:pt x="46127" y="1293"/>
                </a:lnTo>
                <a:lnTo>
                  <a:pt x="28580" y="0"/>
                </a:lnTo>
                <a:close/>
              </a:path>
              <a:path w="76835" h="85090">
                <a:moveTo>
                  <a:pt x="75549" y="58341"/>
                </a:moveTo>
                <a:lnTo>
                  <a:pt x="53908" y="58341"/>
                </a:lnTo>
                <a:lnTo>
                  <a:pt x="51165" y="64589"/>
                </a:lnTo>
                <a:lnTo>
                  <a:pt x="46441" y="67332"/>
                </a:lnTo>
                <a:lnTo>
                  <a:pt x="71405" y="67332"/>
                </a:lnTo>
                <a:lnTo>
                  <a:pt x="75549" y="58341"/>
                </a:lnTo>
                <a:close/>
              </a:path>
              <a:path w="76835" h="85090">
                <a:moveTo>
                  <a:pt x="70202" y="17199"/>
                </a:moveTo>
                <a:lnTo>
                  <a:pt x="48269" y="17199"/>
                </a:lnTo>
                <a:lnTo>
                  <a:pt x="53908" y="22992"/>
                </a:lnTo>
                <a:lnTo>
                  <a:pt x="54213" y="33962"/>
                </a:lnTo>
                <a:lnTo>
                  <a:pt x="75628" y="33962"/>
                </a:lnTo>
                <a:lnTo>
                  <a:pt x="74413" y="25746"/>
                </a:lnTo>
                <a:lnTo>
                  <a:pt x="70202" y="17199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828709" y="3164881"/>
            <a:ext cx="95464" cy="220507"/>
          </a:xfrm>
          <a:custGeom>
            <a:avLst/>
            <a:gdLst/>
            <a:ahLst/>
            <a:cxnLst/>
            <a:rect l="l" t="t" r="r" b="b"/>
            <a:pathLst>
              <a:path w="45085" h="104140">
                <a:moveTo>
                  <a:pt x="32156" y="37330"/>
                </a:moveTo>
                <a:lnTo>
                  <a:pt x="10667" y="37330"/>
                </a:lnTo>
                <a:lnTo>
                  <a:pt x="11183" y="89791"/>
                </a:lnTo>
                <a:lnTo>
                  <a:pt x="16937" y="100808"/>
                </a:lnTo>
                <a:lnTo>
                  <a:pt x="32308" y="104071"/>
                </a:lnTo>
                <a:lnTo>
                  <a:pt x="34594" y="104071"/>
                </a:lnTo>
                <a:lnTo>
                  <a:pt x="38709" y="103767"/>
                </a:lnTo>
                <a:lnTo>
                  <a:pt x="44653" y="103615"/>
                </a:lnTo>
                <a:lnTo>
                  <a:pt x="44653" y="87311"/>
                </a:lnTo>
                <a:lnTo>
                  <a:pt x="33527" y="87311"/>
                </a:lnTo>
                <a:lnTo>
                  <a:pt x="32156" y="86396"/>
                </a:lnTo>
                <a:lnTo>
                  <a:pt x="32156" y="37330"/>
                </a:lnTo>
                <a:close/>
              </a:path>
              <a:path w="45085" h="104140">
                <a:moveTo>
                  <a:pt x="44653" y="22095"/>
                </a:moveTo>
                <a:lnTo>
                  <a:pt x="0" y="22095"/>
                </a:lnTo>
                <a:lnTo>
                  <a:pt x="0" y="37330"/>
                </a:lnTo>
                <a:lnTo>
                  <a:pt x="44653" y="37330"/>
                </a:lnTo>
                <a:lnTo>
                  <a:pt x="44653" y="22095"/>
                </a:lnTo>
                <a:close/>
              </a:path>
              <a:path w="45085" h="104140">
                <a:moveTo>
                  <a:pt x="32156" y="0"/>
                </a:moveTo>
                <a:lnTo>
                  <a:pt x="10667" y="0"/>
                </a:lnTo>
                <a:lnTo>
                  <a:pt x="10667" y="22095"/>
                </a:lnTo>
                <a:lnTo>
                  <a:pt x="32156" y="22095"/>
                </a:lnTo>
                <a:lnTo>
                  <a:pt x="32156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1100" y="2888871"/>
            <a:ext cx="770040" cy="770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ktangel 19"/>
          <p:cNvSpPr/>
          <p:nvPr/>
        </p:nvSpPr>
        <p:spPr bwMode="auto">
          <a:xfrm>
            <a:off x="-213604" y="2902416"/>
            <a:ext cx="10500604" cy="2870975"/>
          </a:xfrm>
          <a:prstGeom prst="rect">
            <a:avLst/>
          </a:prstGeom>
          <a:solidFill>
            <a:srgbClr val="D52B1E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b-NO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Har ikke opplevd det!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1771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96754" y="633541"/>
            <a:ext cx="8664893" cy="122131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Hvorfor skal vi gjøre noe med </a:t>
            </a:r>
            <a:r>
              <a:rPr lang="nb-NO" dirty="0" err="1" smtClean="0"/>
              <a:t>phd</a:t>
            </a:r>
            <a:r>
              <a:rPr lang="nb-NO" dirty="0" smtClean="0"/>
              <a:t>-utdanningen?</a:t>
            </a:r>
            <a:endParaRPr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696754" y="2126262"/>
            <a:ext cx="8664893" cy="4966688"/>
          </a:xfrm>
        </p:spPr>
        <p:txBody>
          <a:bodyPr anchor="t"/>
          <a:lstStyle/>
          <a:p>
            <a:r>
              <a:rPr lang="nb-NO" sz="2400" dirty="0" smtClean="0"/>
              <a:t>Samfunnet forventer det</a:t>
            </a:r>
          </a:p>
          <a:p>
            <a:r>
              <a:rPr lang="nb-NO" sz="2400" dirty="0" smtClean="0"/>
              <a:t>Andre står klare til å ta over hvis vi ikke gjør det selv</a:t>
            </a:r>
          </a:p>
          <a:p>
            <a:r>
              <a:rPr lang="nb-NO" sz="2400" dirty="0" smtClean="0"/>
              <a:t>Kandidatene fortjener det</a:t>
            </a:r>
          </a:p>
          <a:p>
            <a:r>
              <a:rPr lang="nb-NO" sz="2800" dirty="0" smtClean="0"/>
              <a:t>En bedre og mer relevant utdanning vil være attraktiv for de beste kandidatene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0083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Oppbygningen av </a:t>
            </a:r>
            <a:r>
              <a:rPr lang="nb-NO" dirty="0" err="1" smtClean="0"/>
              <a:t>phd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3581400" y="2901950"/>
            <a:ext cx="3048000" cy="259079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Forsknings-arbeidet (2,5 år)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581400" y="1911350"/>
            <a:ext cx="3048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Pliktarbeid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(1 år)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580598" y="5492749"/>
            <a:ext cx="3048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Emner (0,5 år)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3488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/>
          <p:cNvSpPr/>
          <p:nvPr/>
        </p:nvSpPr>
        <p:spPr>
          <a:xfrm>
            <a:off x="1524000" y="2063750"/>
            <a:ext cx="7837647" cy="4495800"/>
          </a:xfrm>
          <a:prstGeom prst="roundRect">
            <a:avLst>
              <a:gd name="adj" fmla="val 46854"/>
            </a:avLst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Oppbygningen av </a:t>
            </a:r>
            <a:r>
              <a:rPr lang="nb-NO" dirty="0" err="1" smtClean="0"/>
              <a:t>phd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 rot="5400000">
            <a:off x="3314299" y="2635651"/>
            <a:ext cx="3048000" cy="259079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Forsknings-arbeidet (2,5 år)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ktangel 3"/>
          <p:cNvSpPr/>
          <p:nvPr/>
        </p:nvSpPr>
        <p:spPr>
          <a:xfrm rot="5400000">
            <a:off x="5104999" y="3435751"/>
            <a:ext cx="3048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Pliktarbeid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(1 år)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Rektangel 4"/>
          <p:cNvSpPr/>
          <p:nvPr/>
        </p:nvSpPr>
        <p:spPr>
          <a:xfrm rot="5400000">
            <a:off x="1790300" y="3701649"/>
            <a:ext cx="3048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Emner (0,5 år)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2743200" y="2406249"/>
            <a:ext cx="0" cy="304799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kstSylinder 8"/>
          <p:cNvSpPr txBox="1"/>
          <p:nvPr/>
        </p:nvSpPr>
        <p:spPr>
          <a:xfrm>
            <a:off x="2091739" y="3648119"/>
            <a:ext cx="5738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tid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239000" y="2406249"/>
            <a:ext cx="914400" cy="3047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Andre aktiviteter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886200" y="5645150"/>
            <a:ext cx="294471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Helse og trivsel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94882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6512" y="831382"/>
            <a:ext cx="10253607" cy="566513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Mulig å trene generisk kompetanse slik at også den faglige kompetansen øker…"/>
          <p:cNvSpPr/>
          <p:nvPr/>
        </p:nvSpPr>
        <p:spPr>
          <a:xfrm>
            <a:off x="4450567" y="2728284"/>
            <a:ext cx="3804462" cy="1871333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indent="99536" defTabSz="340519" hangingPunct="0">
              <a:spcBef>
                <a:spcPts val="1238"/>
              </a:spcBef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485" kern="0">
                <a:solidFill>
                  <a:srgbClr val="FFFFFF"/>
                </a:solidFill>
                <a:latin typeface="Helvetica Neue Medium"/>
                <a:sym typeface="Helvetica Neue Medium"/>
              </a:rPr>
              <a:t>Mulig å trene generisk kompetanse slik at også den faglige kompetansen øker</a:t>
            </a:r>
          </a:p>
          <a:p>
            <a:pPr indent="99536" defTabSz="340519" hangingPunct="0">
              <a:spcBef>
                <a:spcPts val="1238"/>
              </a:spcBef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485" kern="0">
                <a:solidFill>
                  <a:srgbClr val="FFFFFF"/>
                </a:solidFill>
                <a:latin typeface="Helvetica Neue Medium"/>
                <a:sym typeface="Helvetica Neue Medium"/>
              </a:rPr>
              <a:t>Største utfordring: Folk som oss må tenke annerledes!</a:t>
            </a:r>
          </a:p>
        </p:txBody>
      </p:sp>
    </p:spTree>
    <p:extLst>
      <p:ext uri="{BB962C8B-B14F-4D97-AF65-F5344CB8AC3E}">
        <p14:creationId xmlns:p14="http://schemas.microsoft.com/office/powerpoint/2010/main" val="24424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Connection Line"/>
          <p:cNvCxnSpPr>
            <a:stCxn id="205" idx="0"/>
            <a:endCxn id="202" idx="0"/>
          </p:cNvCxnSpPr>
          <p:nvPr/>
        </p:nvCxnSpPr>
        <p:spPr>
          <a:xfrm>
            <a:off x="5029200" y="4349214"/>
            <a:ext cx="0" cy="1356243"/>
          </a:xfrm>
          <a:prstGeom prst="straightConnector1">
            <a:avLst/>
          </a:prstGeom>
          <a:ln w="76200">
            <a:solidFill>
              <a:srgbClr val="000000"/>
            </a:solidFill>
            <a:miter lim="400000"/>
            <a:headEnd type="triangle"/>
            <a:tailEnd type="triangle"/>
          </a:ln>
        </p:spPr>
      </p:cxnSp>
      <p:cxnSp>
        <p:nvCxnSpPr>
          <p:cNvPr id="199" name="Connection Line"/>
          <p:cNvCxnSpPr>
            <a:stCxn id="205" idx="0"/>
            <a:endCxn id="203" idx="0"/>
          </p:cNvCxnSpPr>
          <p:nvPr/>
        </p:nvCxnSpPr>
        <p:spPr>
          <a:xfrm flipH="1" flipV="1">
            <a:off x="2540631" y="2992971"/>
            <a:ext cx="2488569" cy="1356243"/>
          </a:xfrm>
          <a:prstGeom prst="straightConnector1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200" name="Connection Line"/>
          <p:cNvCxnSpPr>
            <a:stCxn id="204" idx="0"/>
            <a:endCxn id="205" idx="0"/>
          </p:cNvCxnSpPr>
          <p:nvPr/>
        </p:nvCxnSpPr>
        <p:spPr>
          <a:xfrm flipH="1">
            <a:off x="5029200" y="2992971"/>
            <a:ext cx="2358662" cy="1356243"/>
          </a:xfrm>
          <a:prstGeom prst="straightConnector1">
            <a:avLst/>
          </a:prstGeom>
          <a:ln w="76200">
            <a:solidFill>
              <a:srgbClr val="000000"/>
            </a:solidFill>
            <a:miter lim="400000"/>
            <a:headEnd type="triangle"/>
          </a:ln>
        </p:spPr>
      </p:cxnSp>
      <p:sp>
        <p:nvSpPr>
          <p:cNvPr id="201" name="Sammenheng mellom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217932">
              <a:defRPr sz="7168"/>
            </a:pPr>
            <a:r>
              <a:rPr sz="3200" dirty="0" err="1"/>
              <a:t>Sammenheng</a:t>
            </a:r>
            <a:r>
              <a:rPr sz="3200" dirty="0"/>
              <a:t> </a:t>
            </a:r>
            <a:r>
              <a:rPr sz="3200" dirty="0" err="1"/>
              <a:t>mellom</a:t>
            </a:r>
            <a:endParaRPr sz="3200" dirty="0"/>
          </a:p>
          <a:p>
            <a:pPr defTabSz="217932">
              <a:defRPr sz="7168"/>
            </a:pPr>
            <a:r>
              <a:rPr sz="3200" dirty="0" err="1"/>
              <a:t>utdanningselementer</a:t>
            </a:r>
            <a:endParaRPr sz="3200" dirty="0"/>
          </a:p>
        </p:txBody>
      </p:sp>
      <p:sp>
        <p:nvSpPr>
          <p:cNvPr id="202" name="Læringsmiljø"/>
          <p:cNvSpPr/>
          <p:nvPr/>
        </p:nvSpPr>
        <p:spPr>
          <a:xfrm>
            <a:off x="2724602" y="5312551"/>
            <a:ext cx="4609196" cy="785813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55" tIns="20955" rIns="20955" bIns="20955" anchor="ctr"/>
          <a:lstStyle>
            <a:lvl1pPr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485" kern="0">
                <a:latin typeface="Helvetica Neue Medium"/>
              </a:rPr>
              <a:t>Læringsmiljø</a:t>
            </a:r>
          </a:p>
        </p:txBody>
      </p:sp>
      <p:sp>
        <p:nvSpPr>
          <p:cNvPr id="203" name="Profesjonell kompetanse"/>
          <p:cNvSpPr/>
          <p:nvPr/>
        </p:nvSpPr>
        <p:spPr>
          <a:xfrm>
            <a:off x="959783" y="2600064"/>
            <a:ext cx="3161697" cy="78581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55" tIns="20955" rIns="20955" bIns="20955" anchor="ctr"/>
          <a:lstStyle>
            <a:lvl1pPr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485" kern="0">
                <a:latin typeface="Helvetica Neue Medium"/>
              </a:rPr>
              <a:t>Profesjonell kompetanse</a:t>
            </a:r>
          </a:p>
        </p:txBody>
      </p:sp>
      <p:sp>
        <p:nvSpPr>
          <p:cNvPr id="204" name="Faglig kompetanse"/>
          <p:cNvSpPr/>
          <p:nvPr/>
        </p:nvSpPr>
        <p:spPr>
          <a:xfrm>
            <a:off x="5805760" y="2600064"/>
            <a:ext cx="3164205" cy="78581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55" tIns="20955" rIns="20955" bIns="20955" anchor="ctr"/>
          <a:lstStyle>
            <a:lvl1pPr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485" kern="0">
                <a:latin typeface="Helvetica Neue Medium"/>
              </a:rPr>
              <a:t>Faglig kompetanse</a:t>
            </a:r>
          </a:p>
        </p:txBody>
      </p:sp>
      <p:sp>
        <p:nvSpPr>
          <p:cNvPr id="205" name="Studentaktive undervisnings- og vurderingsformer"/>
          <p:cNvSpPr/>
          <p:nvPr/>
        </p:nvSpPr>
        <p:spPr>
          <a:xfrm>
            <a:off x="3447098" y="3956307"/>
            <a:ext cx="3164205" cy="785813"/>
          </a:xfrm>
          <a:prstGeom prst="rect">
            <a:avLst/>
          </a:prstGeom>
          <a:gradFill>
            <a:gsLst>
              <a:gs pos="0">
                <a:schemeClr val="accent3">
                  <a:hueOff val="362282"/>
                  <a:satOff val="31803"/>
                  <a:lumOff val="-18242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55" tIns="20955" rIns="20955" bIns="20955" anchor="ctr"/>
          <a:lstStyle>
            <a:lvl1pPr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485" kern="0">
                <a:latin typeface="Helvetica Neue Medium"/>
              </a:rPr>
              <a:t>Studentaktive undervisnings- og vurderingsformer</a:t>
            </a:r>
          </a:p>
        </p:txBody>
      </p:sp>
    </p:spTree>
    <p:extLst>
      <p:ext uri="{BB962C8B-B14F-4D97-AF65-F5344CB8AC3E}">
        <p14:creationId xmlns:p14="http://schemas.microsoft.com/office/powerpoint/2010/main" val="35456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remiss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Premisser</a:t>
            </a:r>
          </a:p>
        </p:txBody>
      </p:sp>
      <p:sp>
        <p:nvSpPr>
          <p:cNvPr id="216" name="Phd. skal være en forskerutdanning…"/>
          <p:cNvSpPr txBox="1">
            <a:spLocks noGrp="1"/>
          </p:cNvSpPr>
          <p:nvPr>
            <p:ph type="body" idx="1"/>
          </p:nvPr>
        </p:nvSpPr>
        <p:spPr>
          <a:xfrm>
            <a:off x="696754" y="1059462"/>
            <a:ext cx="8664893" cy="49666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 err="1"/>
              <a:t>Phd</a:t>
            </a:r>
            <a:r>
              <a:rPr dirty="0"/>
              <a:t>. </a:t>
            </a:r>
            <a:r>
              <a:rPr dirty="0" err="1"/>
              <a:t>skal</a:t>
            </a:r>
            <a:r>
              <a:rPr dirty="0"/>
              <a:t> </a:t>
            </a:r>
            <a:r>
              <a:rPr dirty="0" err="1"/>
              <a:t>være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forskerutdanning</a:t>
            </a:r>
            <a:endParaRPr dirty="0"/>
          </a:p>
          <a:p>
            <a:pPr marL="0" indent="0">
              <a:buSzTx/>
              <a:buNone/>
            </a:pPr>
            <a:r>
              <a:rPr dirty="0" err="1"/>
              <a:t>Stipendiater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viktig</a:t>
            </a:r>
            <a:r>
              <a:rPr dirty="0"/>
              <a:t>, </a:t>
            </a:r>
            <a:r>
              <a:rPr dirty="0" err="1"/>
              <a:t>fleksibel</a:t>
            </a:r>
            <a:r>
              <a:rPr dirty="0"/>
              <a:t> </a:t>
            </a:r>
            <a:r>
              <a:rPr dirty="0" err="1"/>
              <a:t>arbeidskraft</a:t>
            </a:r>
            <a:r>
              <a:rPr dirty="0"/>
              <a:t> for </a:t>
            </a:r>
            <a:r>
              <a:rPr dirty="0" err="1"/>
              <a:t>våre</a:t>
            </a:r>
            <a:r>
              <a:rPr dirty="0"/>
              <a:t> </a:t>
            </a:r>
            <a:r>
              <a:rPr dirty="0" err="1"/>
              <a:t>forskere</a:t>
            </a:r>
            <a:endParaRPr dirty="0"/>
          </a:p>
          <a:p>
            <a:pPr marL="0" indent="0">
              <a:buSzTx/>
              <a:buNone/>
            </a:pPr>
            <a:r>
              <a:rPr dirty="0"/>
              <a:t>Et </a:t>
            </a:r>
            <a:r>
              <a:rPr dirty="0" err="1"/>
              <a:t>fåtall</a:t>
            </a:r>
            <a:r>
              <a:rPr dirty="0"/>
              <a:t> ender i </a:t>
            </a:r>
            <a:r>
              <a:rPr dirty="0" err="1"/>
              <a:t>akademia</a:t>
            </a:r>
            <a:r>
              <a:rPr dirty="0"/>
              <a:t>, </a:t>
            </a:r>
            <a:r>
              <a:rPr dirty="0" err="1"/>
              <a:t>og</a:t>
            </a:r>
            <a:r>
              <a:rPr dirty="0"/>
              <a:t> mange </a:t>
            </a:r>
            <a:r>
              <a:rPr dirty="0" err="1"/>
              <a:t>blir</a:t>
            </a:r>
            <a:r>
              <a:rPr dirty="0"/>
              <a:t>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forskere</a:t>
            </a:r>
            <a:endParaRPr dirty="0"/>
          </a:p>
          <a:p>
            <a:pPr marL="0" indent="0">
              <a:buSzTx/>
              <a:buNone/>
            </a:pPr>
            <a:r>
              <a:rPr dirty="0" err="1"/>
              <a:t>Generisk</a:t>
            </a:r>
            <a:r>
              <a:rPr dirty="0"/>
              <a:t>, </a:t>
            </a:r>
            <a:r>
              <a:rPr dirty="0" err="1"/>
              <a:t>vitenskapelig</a:t>
            </a:r>
            <a:r>
              <a:rPr dirty="0"/>
              <a:t> </a:t>
            </a:r>
            <a:r>
              <a:rPr dirty="0" err="1"/>
              <a:t>kompetanse</a:t>
            </a:r>
            <a:r>
              <a:rPr dirty="0"/>
              <a:t> </a:t>
            </a:r>
            <a:r>
              <a:rPr dirty="0" err="1"/>
              <a:t>etterspørres</a:t>
            </a:r>
            <a:r>
              <a:rPr dirty="0"/>
              <a:t> i </a:t>
            </a:r>
            <a:r>
              <a:rPr dirty="0" err="1"/>
              <a:t>stor</a:t>
            </a:r>
            <a:r>
              <a:rPr dirty="0"/>
              <a:t> grad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arbeidsgivere</a:t>
            </a:r>
            <a:endParaRPr dirty="0"/>
          </a:p>
        </p:txBody>
      </p:sp>
      <p:sp>
        <p:nvSpPr>
          <p:cNvPr id="217" name="Forskertilnærming til kunnskap…"/>
          <p:cNvSpPr/>
          <p:nvPr/>
        </p:nvSpPr>
        <p:spPr>
          <a:xfrm>
            <a:off x="2667333" y="4771988"/>
            <a:ext cx="4723734" cy="85347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340519" hangingPunct="0">
              <a:defRPr sz="4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Forskertilnærming</a:t>
            </a:r>
            <a:r>
              <a:rPr sz="198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</a:t>
            </a: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til</a:t>
            </a:r>
            <a:r>
              <a:rPr sz="198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</a:t>
            </a: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kunnskap</a:t>
            </a:r>
            <a:endParaRPr sz="198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340519" hangingPunct="0">
              <a:defRPr sz="4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Forskning</a:t>
            </a:r>
            <a:r>
              <a:rPr sz="198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</a:t>
            </a: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som</a:t>
            </a:r>
            <a:r>
              <a:rPr sz="198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</a:t>
            </a: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generisk</a:t>
            </a:r>
            <a:r>
              <a:rPr sz="198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</a:t>
            </a: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kompetanse</a:t>
            </a:r>
            <a:endParaRPr sz="198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722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Forskertilnærming til kunnsk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Forskertilnærming til kunnskap</a:t>
            </a:r>
          </a:p>
        </p:txBody>
      </p:sp>
      <p:sp>
        <p:nvSpPr>
          <p:cNvPr id="228" name="Tilegne seg kjent kunnskap — lære som en forsker"/>
          <p:cNvSpPr/>
          <p:nvPr/>
        </p:nvSpPr>
        <p:spPr>
          <a:xfrm>
            <a:off x="786018" y="2217309"/>
            <a:ext cx="4008577" cy="1089660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733" kern="0">
                <a:latin typeface="Helvetica Neue Medium"/>
              </a:rPr>
              <a:t>Tilegne seg kjent kunnskap — lære som en forsker</a:t>
            </a:r>
          </a:p>
        </p:txBody>
      </p:sp>
      <p:sp>
        <p:nvSpPr>
          <p:cNvPr id="229" name="Tilrettelegge for læring — slik at andre kan tilegne seg kunnskap"/>
          <p:cNvSpPr/>
          <p:nvPr/>
        </p:nvSpPr>
        <p:spPr>
          <a:xfrm>
            <a:off x="5263806" y="3647842"/>
            <a:ext cx="4008577" cy="1090945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733" kern="0">
                <a:latin typeface="Helvetica Neue Medium"/>
              </a:rPr>
              <a:t>Tilrettelegge for læring — slik at andre kan tilegne seg kunnskap</a:t>
            </a:r>
          </a:p>
        </p:txBody>
      </p:sp>
      <p:sp>
        <p:nvSpPr>
          <p:cNvPr id="230" name="Formidle kunnskap — kommunisere kunnskap på en profesjonell måte"/>
          <p:cNvSpPr/>
          <p:nvPr/>
        </p:nvSpPr>
        <p:spPr>
          <a:xfrm>
            <a:off x="786018" y="3625023"/>
            <a:ext cx="4008577" cy="109094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733" kern="0">
                <a:latin typeface="Helvetica Neue Medium"/>
              </a:rPr>
              <a:t>Formidle kunnskap — kommunisere kunnskap på en profesjonell måte </a:t>
            </a:r>
          </a:p>
        </p:txBody>
      </p:sp>
      <p:sp>
        <p:nvSpPr>
          <p:cNvPr id="231" name="Utvikle ny kunnskap — utvikle kunnskap som en forsker"/>
          <p:cNvSpPr/>
          <p:nvPr/>
        </p:nvSpPr>
        <p:spPr>
          <a:xfrm>
            <a:off x="5263805" y="2216666"/>
            <a:ext cx="4008577" cy="109094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733" kern="0">
                <a:latin typeface="Helvetica Neue Medium"/>
              </a:rPr>
              <a:t>Utvikle ny kunnskap — utvikle kunnskap som en forsker</a:t>
            </a:r>
          </a:p>
        </p:txBody>
      </p:sp>
      <p:sp>
        <p:nvSpPr>
          <p:cNvPr id="232" name="Omsette kunnskap til produkter og tjenester"/>
          <p:cNvSpPr/>
          <p:nvPr/>
        </p:nvSpPr>
        <p:spPr>
          <a:xfrm>
            <a:off x="2842101" y="5050035"/>
            <a:ext cx="4008577" cy="108966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733" kern="0">
                <a:latin typeface="Helvetica Neue Medium"/>
              </a:rPr>
              <a:t>Omsette kunnskap til produkter og tjenester</a:t>
            </a:r>
          </a:p>
        </p:txBody>
      </p:sp>
    </p:spTree>
    <p:extLst>
      <p:ext uri="{BB962C8B-B14F-4D97-AF65-F5344CB8AC3E}">
        <p14:creationId xmlns:p14="http://schemas.microsoft.com/office/powerpoint/2010/main" val="42690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uiExpand="1" build="p" bldLvl="5" animBg="1" advAuto="0"/>
      <p:bldP spid="229" grpId="0" uiExpand="1" build="p" bldLvl="5" animBg="1" advAuto="0"/>
      <p:bldP spid="230" grpId="0" uiExpand="1" build="p" bldLvl="5" animBg="1" advAuto="0"/>
      <p:bldP spid="231" grpId="0" uiExpand="1" build="p" bldLvl="5" animBg="1" advAuto="0"/>
      <p:bldP spid="232" grpId="0" uiExpan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62000" y="768350"/>
            <a:ext cx="8458200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690">
              <a:spcBef>
                <a:spcPts val="1200"/>
              </a:spcBef>
              <a:spcAft>
                <a:spcPts val="0"/>
              </a:spcAft>
            </a:pPr>
            <a:r>
              <a:rPr lang="nb-NO" sz="3600" spc="-50" dirty="0" err="1">
                <a:solidFill>
                  <a:srgbClr val="3988C2"/>
                </a:solidFill>
                <a:latin typeface="Calibri Light" panose="020F0302020204030204" pitchFamily="34" charset="0"/>
                <a:ea typeface="Arial Unicode MS"/>
                <a:cs typeface="Arial Unicode MS"/>
              </a:rPr>
              <a:t>Ph.d</a:t>
            </a:r>
            <a:r>
              <a:rPr lang="nb-NO" sz="3600" spc="-50" dirty="0">
                <a:solidFill>
                  <a:srgbClr val="3988C2"/>
                </a:solidFill>
                <a:latin typeface="Calibri Light" panose="020F0302020204030204" pitchFamily="34" charset="0"/>
                <a:ea typeface="Arial Unicode MS"/>
                <a:cs typeface="Arial Unicode MS"/>
              </a:rPr>
              <a:t>.-programmet ved MN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186690">
              <a:spcBef>
                <a:spcPts val="200"/>
              </a:spcBef>
              <a:spcAft>
                <a:spcPts val="0"/>
              </a:spcAft>
            </a:pPr>
            <a:r>
              <a:rPr lang="nb-NO" sz="2400" i="1" spc="-50" dirty="0">
                <a:solidFill>
                  <a:srgbClr val="3988C2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Kunnskap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186690">
              <a:spcAft>
                <a:spcPts val="1200"/>
              </a:spcAft>
            </a:pPr>
            <a:r>
              <a:rPr lang="nb-NO" sz="2400" i="1" spc="-50" dirty="0">
                <a:solidFill>
                  <a:srgbClr val="4E81BD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En kandidat med doktorgrad fra MN…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685800" marR="186690" indent="-228600">
              <a:spcAft>
                <a:spcPts val="600"/>
              </a:spcAft>
            </a:pPr>
            <a:r>
              <a:rPr lang="nb-NO" sz="2400" spc="-50" dirty="0">
                <a:solidFill>
                  <a:srgbClr val="000000"/>
                </a:solidFill>
                <a:latin typeface="Symbol" panose="05050102010706020507" pitchFamily="18" charset="2"/>
                <a:ea typeface="Arial Unicode MS"/>
                <a:cs typeface="Arial Unicode MS"/>
              </a:rPr>
              <a:t>	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er i kunnskapsfronten innen sitt </a:t>
            </a:r>
            <a:r>
              <a:rPr lang="nb-NO" sz="2400" spc="-50" dirty="0" err="1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fagomr</a:t>
            </a:r>
            <a:r>
              <a:rPr lang="da-DK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å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de og kan bidra til videre utvikling av faget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er i kunnskapsfronten innenfor sitt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fagområde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og behersker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fagområdets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vitenskapsteori og/eller kunstneriske problemstillinger og metoder (K1)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vurdere hensiktsmessigheten og anvendelsen av ulike metoder og prosesser i forskning og faglige utviklingsprosjekter (K2)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bidra til utvikling av ny kunnskap, nye teorier, metoder, fortolkninger og dokumentasjonsformer innenfor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fagområdet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(K3)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Avrundet rektangel 3"/>
          <p:cNvSpPr/>
          <p:nvPr/>
        </p:nvSpPr>
        <p:spPr>
          <a:xfrm>
            <a:off x="1219200" y="2292350"/>
            <a:ext cx="7696200" cy="762000"/>
          </a:xfrm>
          <a:prstGeom prst="round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3931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66800" y="1835150"/>
            <a:ext cx="83820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690">
              <a:spcBef>
                <a:spcPts val="200"/>
              </a:spcBef>
              <a:spcAft>
                <a:spcPts val="0"/>
              </a:spcAft>
            </a:pPr>
            <a:r>
              <a:rPr lang="nb-NO" sz="2400" i="1" spc="-50" dirty="0">
                <a:solidFill>
                  <a:srgbClr val="3988C2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Ferdigheter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186690">
              <a:spcAft>
                <a:spcPts val="1200"/>
              </a:spcAft>
            </a:pPr>
            <a:r>
              <a:rPr lang="nb-NO" sz="2400" i="1" spc="-50" dirty="0">
                <a:solidFill>
                  <a:srgbClr val="4E81BD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En kandidat med doktorgrad fra MN…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685800" marR="186690" indent="-228600">
              <a:spcAft>
                <a:spcPts val="600"/>
              </a:spcAft>
            </a:pPr>
            <a:r>
              <a:rPr lang="nb-NO" sz="2400" spc="-50" dirty="0">
                <a:solidFill>
                  <a:srgbClr val="000000"/>
                </a:solidFill>
                <a:latin typeface="Symbol" panose="05050102010706020507" pitchFamily="18" charset="2"/>
                <a:ea typeface="Arial Unicode MS"/>
                <a:cs typeface="Arial Unicode MS"/>
              </a:rPr>
              <a:t>	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drive og </a:t>
            </a:r>
            <a:r>
              <a:rPr lang="nb-NO" sz="2400" spc="-50" dirty="0" err="1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gjennomf</a:t>
            </a:r>
            <a:r>
              <a:rPr lang="da-DK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ø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re forskningsarbeid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formulere problemstillinger for, planlegge og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gjennomf</a:t>
            </a:r>
            <a:r>
              <a:rPr lang="da-DK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ø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re forskning og faglig utviklingsarbeid (F1)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drive forskning og faglig utviklingsarbeid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pa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̊ h</a:t>
            </a:r>
            <a:r>
              <a:rPr lang="da-DK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ø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yt (F2)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l-NL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ha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̊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ndtere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komplekse faglige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sp</a:t>
            </a:r>
            <a:r>
              <a:rPr lang="da-DK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ø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rsmål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og utfordre etablert kunnskap og praksis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pa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̊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fagområdet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(F3)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Avrundet rektangel 2"/>
          <p:cNvSpPr/>
          <p:nvPr/>
        </p:nvSpPr>
        <p:spPr>
          <a:xfrm>
            <a:off x="1524000" y="2749550"/>
            <a:ext cx="5867400" cy="457200"/>
          </a:xfrm>
          <a:prstGeom prst="round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5605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38200" y="311150"/>
            <a:ext cx="8229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690">
              <a:spcBef>
                <a:spcPts val="200"/>
              </a:spcBef>
              <a:spcAft>
                <a:spcPts val="0"/>
              </a:spcAft>
            </a:pPr>
            <a:r>
              <a:rPr lang="nb-NO" sz="2400" i="1" spc="-50" dirty="0">
                <a:solidFill>
                  <a:srgbClr val="3988C2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Generell kompetanse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186690">
              <a:spcAft>
                <a:spcPts val="1200"/>
              </a:spcAft>
            </a:pPr>
            <a:r>
              <a:rPr lang="nb-NO" sz="2400" i="1" spc="-50" dirty="0">
                <a:solidFill>
                  <a:srgbClr val="4E81BD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En kandidat med doktorgrad fra MN…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685800" marR="186690" indent="-228600">
              <a:spcAft>
                <a:spcPts val="600"/>
              </a:spcAft>
            </a:pPr>
            <a:r>
              <a:rPr lang="nb-NO" sz="2400" spc="-50" dirty="0">
                <a:solidFill>
                  <a:srgbClr val="000000"/>
                </a:solidFill>
                <a:latin typeface="Symbol" panose="05050102010706020507" pitchFamily="18" charset="2"/>
                <a:ea typeface="Arial Unicode MS"/>
                <a:cs typeface="Arial Unicode MS"/>
              </a:rPr>
              <a:t>	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identifisere nye begrensninger og muligheter ved egen forskning:  faglig, etisk og samfunnsmessig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identifisere nye relevante etiske problemstillinger og ut</a:t>
            </a:r>
            <a:r>
              <a:rPr lang="da-DK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ø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ve sin forskning med faglig integritet (G1)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vurdere behovet for, ta initiativet til og drive innovasjon (G5)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685800" marR="186690" indent="-228600">
              <a:spcAft>
                <a:spcPts val="600"/>
              </a:spcAft>
            </a:pPr>
            <a:r>
              <a:rPr lang="nb-NO" sz="2400" spc="-50" dirty="0">
                <a:solidFill>
                  <a:srgbClr val="000000"/>
                </a:solidFill>
                <a:latin typeface="Symbol" panose="05050102010706020507" pitchFamily="18" charset="2"/>
                <a:ea typeface="Arial Unicode MS"/>
                <a:cs typeface="Arial Unicode MS"/>
              </a:rPr>
              <a:t>	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formidle og kommunisere egen og andres forskning til ulike m</a:t>
            </a:r>
            <a:r>
              <a:rPr lang="da-DK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å</a:t>
            </a:r>
            <a:r>
              <a:rPr lang="nb-NO" sz="2400" spc="-50" dirty="0" err="1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lgrupper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formidle forsknings- og utviklingsarbeid gjennom anerkjente nasjonale og internasjonale kanaler (G3)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delta i debatter innenfor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fagområdet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i internasjonale fora (G4)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685800" marR="186690" indent="-228600">
              <a:spcAft>
                <a:spcPts val="600"/>
              </a:spcAft>
            </a:pPr>
            <a:r>
              <a:rPr lang="nb-NO" sz="2400" spc="-50" dirty="0">
                <a:solidFill>
                  <a:srgbClr val="000000"/>
                </a:solidFill>
                <a:latin typeface="Symbol" panose="05050102010706020507" pitchFamily="18" charset="2"/>
                <a:ea typeface="Arial Unicode MS"/>
                <a:cs typeface="Arial Unicode MS"/>
              </a:rPr>
              <a:t>	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styre komplekse tverrfaglige arbeidsoppgaver og prosjekter (G2)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Avrundet rektangel 2"/>
          <p:cNvSpPr/>
          <p:nvPr/>
        </p:nvSpPr>
        <p:spPr>
          <a:xfrm>
            <a:off x="1295400" y="1225550"/>
            <a:ext cx="7239000" cy="838200"/>
          </a:xfrm>
          <a:prstGeom prst="round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Avrundet rektangel 3"/>
          <p:cNvSpPr/>
          <p:nvPr/>
        </p:nvSpPr>
        <p:spPr>
          <a:xfrm>
            <a:off x="1295400" y="3619748"/>
            <a:ext cx="7391400" cy="838200"/>
          </a:xfrm>
          <a:prstGeom prst="round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Avrundet rektangel 4"/>
          <p:cNvSpPr/>
          <p:nvPr/>
        </p:nvSpPr>
        <p:spPr>
          <a:xfrm>
            <a:off x="1257300" y="6067620"/>
            <a:ext cx="7277100" cy="838200"/>
          </a:xfrm>
          <a:prstGeom prst="round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0893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vrundet rektangel 19"/>
          <p:cNvSpPr/>
          <p:nvPr/>
        </p:nvSpPr>
        <p:spPr>
          <a:xfrm>
            <a:off x="76200" y="2417342"/>
            <a:ext cx="9753600" cy="4828008"/>
          </a:xfrm>
          <a:prstGeom prst="roundRect">
            <a:avLst>
              <a:gd name="adj" fmla="val 29230"/>
            </a:avLst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6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2000" dirty="0" smtClean="0">
                <a:sym typeface="Helvetica Neue Medium"/>
              </a:rPr>
              <a:t>Faglig og personlig o</a:t>
            </a:r>
            <a:r>
              <a:rPr kumimoji="0" lang="nb-NO" sz="20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ppfølging: mottak, </a:t>
            </a:r>
            <a:r>
              <a:rPr kumimoji="0" lang="nb-NO" sz="2000" b="0" i="0" u="none" strike="noStrike" cap="none" spc="0" normalizeH="0" baseline="0" dirty="0" err="1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underveisrapportering</a:t>
            </a:r>
            <a:r>
              <a:rPr kumimoji="0" lang="nb-NO" sz="20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,</a:t>
            </a:r>
            <a:r>
              <a:rPr kumimoji="0" lang="nb-NO" sz="2000" b="0" i="0" u="none" strike="noStrike" cap="none" spc="0" normalizeH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sosiale tiltak, karriereveiledning, etc.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Oppbygningen av </a:t>
            </a:r>
            <a:r>
              <a:rPr lang="nb-NO" dirty="0" err="1" smtClean="0"/>
              <a:t>phd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14439" y="1460095"/>
            <a:ext cx="2440280" cy="90845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Forsknings-arbeidet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034013" y="1460095"/>
            <a:ext cx="2440280" cy="9084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Pliktarbeid</a:t>
            </a:r>
          </a:p>
        </p:txBody>
      </p:sp>
      <p:sp>
        <p:nvSpPr>
          <p:cNvPr id="5" name="Rektangel 4"/>
          <p:cNvSpPr/>
          <p:nvPr/>
        </p:nvSpPr>
        <p:spPr>
          <a:xfrm>
            <a:off x="2524226" y="1460094"/>
            <a:ext cx="2440280" cy="9084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Emner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Rektangel 11"/>
          <p:cNvSpPr/>
          <p:nvPr/>
        </p:nvSpPr>
        <p:spPr>
          <a:xfrm rot="16200000">
            <a:off x="8309714" y="694180"/>
            <a:ext cx="908455" cy="24402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Andre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aktiviteter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57200" y="2597150"/>
            <a:ext cx="478909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marR="186690" indent="-228600">
              <a:spcAft>
                <a:spcPts val="600"/>
              </a:spcAft>
            </a:pPr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er i kunnskapsfronten innen sitt </a:t>
            </a:r>
            <a:r>
              <a:rPr lang="nb-NO" spc="-50" dirty="0" err="1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fagomr</a:t>
            </a:r>
            <a:r>
              <a:rPr lang="da-DK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å</a:t>
            </a:r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de og kan bidra til videre utvikling av faget</a:t>
            </a:r>
            <a:endParaRPr lang="en-US" sz="16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04800" y="3385674"/>
            <a:ext cx="41631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drive og </a:t>
            </a:r>
            <a:r>
              <a:rPr lang="nb-NO" spc="-50" dirty="0" err="1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gjennomf</a:t>
            </a:r>
            <a:r>
              <a:rPr lang="da-DK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ø</a:t>
            </a:r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re forskningsarbeid</a:t>
            </a:r>
            <a:endParaRPr lang="en-US" dirty="0"/>
          </a:p>
        </p:txBody>
      </p:sp>
      <p:sp>
        <p:nvSpPr>
          <p:cNvPr id="11" name="Rektangel 10"/>
          <p:cNvSpPr/>
          <p:nvPr/>
        </p:nvSpPr>
        <p:spPr>
          <a:xfrm>
            <a:off x="1447800" y="5474246"/>
            <a:ext cx="5029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identifisere nye begrensninger og muligheter ved egen forskning:  faglig, etisk og samfunnsmessig</a:t>
            </a:r>
            <a:endParaRPr lang="en-US" dirty="0"/>
          </a:p>
        </p:txBody>
      </p:sp>
      <p:sp>
        <p:nvSpPr>
          <p:cNvPr id="13" name="Rektangel 12"/>
          <p:cNvSpPr/>
          <p:nvPr/>
        </p:nvSpPr>
        <p:spPr>
          <a:xfrm>
            <a:off x="2286000" y="3897199"/>
            <a:ext cx="5029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85800" marR="186690" indent="-228600">
              <a:spcAft>
                <a:spcPts val="600"/>
              </a:spcAft>
            </a:pPr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formidle og kommunisere egen og andres forskning til ulike m</a:t>
            </a:r>
            <a:r>
              <a:rPr lang="da-DK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å</a:t>
            </a:r>
            <a:r>
              <a:rPr lang="nb-NO" spc="-50" dirty="0" err="1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lgrupper</a:t>
            </a:r>
            <a:endParaRPr lang="en-US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93446" y="4685723"/>
            <a:ext cx="355092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styre komplekse tverrfaglige arbeidsoppgaver og prosjekter </a:t>
            </a:r>
            <a:endParaRPr lang="en-US" dirty="0"/>
          </a:p>
        </p:txBody>
      </p:sp>
      <p:sp>
        <p:nvSpPr>
          <p:cNvPr id="18" name="Avrundet rektangel 17"/>
          <p:cNvSpPr/>
          <p:nvPr/>
        </p:nvSpPr>
        <p:spPr>
          <a:xfrm>
            <a:off x="267903" y="4175225"/>
            <a:ext cx="2819400" cy="355402"/>
          </a:xfrm>
          <a:prstGeom prst="roundRect">
            <a:avLst>
              <a:gd name="adj" fmla="val 24246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formidlingskompetanse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Avrundet rektangel 18"/>
          <p:cNvSpPr/>
          <p:nvPr/>
        </p:nvSpPr>
        <p:spPr>
          <a:xfrm>
            <a:off x="3222057" y="4928253"/>
            <a:ext cx="3009900" cy="355402"/>
          </a:xfrm>
          <a:prstGeom prst="roundRect">
            <a:avLst>
              <a:gd name="adj" fmla="val 24246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innovasjonsskompetanse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8116241" y="3941929"/>
            <a:ext cx="12954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Helse og trivsel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Avrundet rektangel 22"/>
          <p:cNvSpPr/>
          <p:nvPr/>
        </p:nvSpPr>
        <p:spPr>
          <a:xfrm>
            <a:off x="6231957" y="5503857"/>
            <a:ext cx="1807143" cy="355402"/>
          </a:xfrm>
          <a:prstGeom prst="roundRect">
            <a:avLst>
              <a:gd name="adj" fmla="val 24246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etisk refleksjon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21631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  <p:bldP spid="22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har ansvaret?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14439" y="1460095"/>
            <a:ext cx="2440280" cy="342305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Forsknings-arbeidet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034013" y="1460095"/>
            <a:ext cx="2440280" cy="34230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Pliktarbeid</a:t>
            </a:r>
          </a:p>
        </p:txBody>
      </p:sp>
      <p:sp>
        <p:nvSpPr>
          <p:cNvPr id="5" name="Rektangel 4"/>
          <p:cNvSpPr/>
          <p:nvPr/>
        </p:nvSpPr>
        <p:spPr>
          <a:xfrm>
            <a:off x="2524226" y="1460094"/>
            <a:ext cx="2440280" cy="34230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Emner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Rektangel 11"/>
          <p:cNvSpPr/>
          <p:nvPr/>
        </p:nvSpPr>
        <p:spPr>
          <a:xfrm rot="16200000">
            <a:off x="7052414" y="1951479"/>
            <a:ext cx="3423055" cy="24402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Andre aktiviteter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Avrundet rektangel 14"/>
          <p:cNvSpPr/>
          <p:nvPr/>
        </p:nvSpPr>
        <p:spPr>
          <a:xfrm>
            <a:off x="434479" y="3321407"/>
            <a:ext cx="1600200" cy="476726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veiledere</a:t>
            </a:r>
            <a:endParaRPr kumimoji="0" lang="en-US" sz="28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Avrundet rektangel 20"/>
          <p:cNvSpPr/>
          <p:nvPr/>
        </p:nvSpPr>
        <p:spPr>
          <a:xfrm>
            <a:off x="2710854" y="3083044"/>
            <a:ext cx="2089746" cy="953453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2800" dirty="0">
                <a:sym typeface="Helvetica Neue Medium"/>
              </a:rPr>
              <a:t>u</a:t>
            </a: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ndervisere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2800" dirty="0" smtClean="0">
                <a:sym typeface="Helvetica Neue Medium"/>
              </a:rPr>
              <a:t>programråd</a:t>
            </a:r>
            <a:endParaRPr kumimoji="0" lang="en-US" sz="28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Avrundet rektangel 23"/>
          <p:cNvSpPr/>
          <p:nvPr/>
        </p:nvSpPr>
        <p:spPr>
          <a:xfrm>
            <a:off x="5619839" y="3321407"/>
            <a:ext cx="1238161" cy="476726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institutt</a:t>
            </a:r>
            <a:endParaRPr kumimoji="0" lang="en-US" sz="28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Avrundet rektangel 24"/>
          <p:cNvSpPr/>
          <p:nvPr/>
        </p:nvSpPr>
        <p:spPr>
          <a:xfrm>
            <a:off x="7773767" y="2388791"/>
            <a:ext cx="2074481" cy="2341959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fakultet institutt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2800" dirty="0" smtClean="0">
                <a:sym typeface="Helvetica Neue Medium"/>
              </a:rPr>
              <a:t>forsknings-gruppe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veiledere</a:t>
            </a:r>
            <a:endParaRPr kumimoji="0" lang="en-US" sz="28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Avrundet rektangel 25"/>
          <p:cNvSpPr/>
          <p:nvPr/>
        </p:nvSpPr>
        <p:spPr>
          <a:xfrm>
            <a:off x="2923536" y="5148668"/>
            <a:ext cx="4211328" cy="749141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400" dirty="0">
                <a:sym typeface="Helvetica Neue Medium"/>
              </a:rPr>
              <a:t>k</a:t>
            </a:r>
            <a:r>
              <a:rPr kumimoji="0" lang="nb-NO" sz="4400" b="0" i="0" u="none" strike="noStrike" cap="none" spc="0" normalizeH="0" baseline="0" dirty="0" smtClean="0">
                <a:ln>
                  <a:noFill/>
                </a:ln>
                <a:effectLst/>
                <a:uFillTx/>
                <a:sym typeface="Helvetica Neue Medium"/>
              </a:rPr>
              <a:t>andidaten selv</a:t>
            </a:r>
            <a:endParaRPr kumimoji="0" lang="en-US" sz="4400" b="0" i="0" u="none" strike="noStrike" cap="none" spc="0" normalizeH="0" baseline="0" dirty="0">
              <a:ln>
                <a:noFill/>
              </a:ln>
              <a:effectLst/>
              <a:uFillTx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26682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96754" y="633541"/>
            <a:ext cx="8664893" cy="1221317"/>
          </a:xfrm>
        </p:spPr>
        <p:txBody>
          <a:bodyPr>
            <a:normAutofit/>
          </a:bodyPr>
          <a:lstStyle/>
          <a:p>
            <a:r>
              <a:rPr lang="nb-NO" dirty="0" smtClean="0"/>
              <a:t>Veien videre</a:t>
            </a:r>
            <a:endParaRPr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696754" y="1687724"/>
            <a:ext cx="8664893" cy="4966688"/>
          </a:xfrm>
        </p:spPr>
        <p:txBody>
          <a:bodyPr anchor="t">
            <a:normAutofit/>
          </a:bodyPr>
          <a:lstStyle/>
          <a:p>
            <a:r>
              <a:rPr lang="nb-NO" sz="2800" dirty="0" smtClean="0"/>
              <a:t>Enes om hva </a:t>
            </a:r>
            <a:r>
              <a:rPr lang="nb-NO" sz="2800" dirty="0" err="1" smtClean="0"/>
              <a:t>phd</a:t>
            </a:r>
            <a:r>
              <a:rPr lang="nb-NO" sz="2800" dirty="0" smtClean="0"/>
              <a:t>-utdanningen ved MN skal være (NKR)</a:t>
            </a:r>
          </a:p>
          <a:p>
            <a:r>
              <a:rPr lang="nb-NO" sz="2800" dirty="0" smtClean="0"/>
              <a:t>Enes om hvilke tilleggskompetanser som er nødvendig</a:t>
            </a:r>
          </a:p>
          <a:p>
            <a:r>
              <a:rPr lang="nb-NO" sz="2800" dirty="0"/>
              <a:t>Enes om tiltak for </a:t>
            </a:r>
            <a:r>
              <a:rPr lang="nb-NO" sz="2800" dirty="0" smtClean="0"/>
              <a:t>mottak og oppfølging</a:t>
            </a:r>
            <a:endParaRPr lang="nb-NO" sz="2800" dirty="0"/>
          </a:p>
          <a:p>
            <a:r>
              <a:rPr lang="nb-NO" sz="2800" dirty="0" smtClean="0"/>
              <a:t>Sortere ut ansvarfordeling og innplassering  av ulike aktiviteter</a:t>
            </a:r>
            <a:endParaRPr lang="en-US" sz="2800" dirty="0"/>
          </a:p>
        </p:txBody>
      </p:sp>
      <p:sp>
        <p:nvSpPr>
          <p:cNvPr id="2" name="Avrundet rektangel 1"/>
          <p:cNvSpPr/>
          <p:nvPr/>
        </p:nvSpPr>
        <p:spPr>
          <a:xfrm>
            <a:off x="533400" y="1606550"/>
            <a:ext cx="8828247" cy="2362200"/>
          </a:xfrm>
          <a:prstGeom prst="round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-304799" y="2297324"/>
            <a:ext cx="10518290" cy="3505200"/>
          </a:xfrm>
          <a:prstGeom prst="rect">
            <a:avLst/>
          </a:prstGeom>
          <a:solidFill>
            <a:srgbClr val="D52B1E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Mesteparten av kandidatenes læring foregår i </a:t>
            </a:r>
            <a:r>
              <a:rPr kumimoji="0" lang="nb-NO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forskningoppgaven</a:t>
            </a: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 under veiledning av </a:t>
            </a:r>
            <a:r>
              <a:rPr kumimoji="0" lang="nb-NO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èn</a:t>
            </a: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 eller flere ansatte. 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kern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Veileder er har stor innflytelse på kandidatenes øvrige valg</a:t>
            </a:r>
            <a:endParaRPr kumimoji="0" lang="nb-NO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Kan vi endre </a:t>
            </a:r>
            <a:r>
              <a:rPr kumimoji="0" lang="nb-NO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phd</a:t>
            </a: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-utdanningen uten å gå inn i veilederrollen?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kern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Hvordan angriper vi det?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981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 starter ikke på bar bakke</a:t>
            </a:r>
            <a:endParaRPr lang="en-US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989141" y="1440498"/>
            <a:ext cx="240771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god forskning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3681856" y="2703456"/>
            <a:ext cx="298318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dyktige veiledere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334000" y="3359150"/>
            <a:ext cx="343203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dyktige undervisere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099714" y="4502150"/>
            <a:ext cx="215123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gode emner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791200" y="2013117"/>
            <a:ext cx="315631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post-</a:t>
            </a:r>
            <a:r>
              <a:rPr kumimoji="0" lang="nb-NO" sz="3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doc</a:t>
            </a: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program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586753" y="3206750"/>
            <a:ext cx="332783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science for </a:t>
            </a:r>
            <a:r>
              <a:rPr kumimoji="0" lang="nb-NO" sz="3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society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5029200" y="5287659"/>
            <a:ext cx="336630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innovasjonsklynger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1537699" y="1781442"/>
            <a:ext cx="230191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forskerskoler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09158" y="5391417"/>
            <a:ext cx="232114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nærings-</a:t>
            </a:r>
            <a:r>
              <a:rPr kumimoji="0" lang="nb-NO" sz="3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phd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2474302" y="6570909"/>
            <a:ext cx="441306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engasjerte medarbeidere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6166760" y="4273550"/>
            <a:ext cx="176650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internship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5611796" y="5941129"/>
            <a:ext cx="313066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utenlandsopphold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960313" y="3892550"/>
            <a:ext cx="289822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programseminar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3169204" y="5111750"/>
            <a:ext cx="151163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phd</a:t>
            </a: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nb-NO" sz="3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day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505199" y="2492830"/>
            <a:ext cx="268503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velkomstdagen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6976378" y="4799354"/>
            <a:ext cx="23852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endringsmiljø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3925020" y="4502150"/>
            <a:ext cx="104195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forvei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1815408" y="5949950"/>
            <a:ext cx="35185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eksterne kandidater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164868" y="3836530"/>
            <a:ext cx="351698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samarbeidspartnere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90257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2399" y="1753199"/>
            <a:ext cx="3650400" cy="341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5122026"/>
            <a:ext cx="2921000" cy="1050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835" marR="5080" indent="-572770">
              <a:lnSpc>
                <a:spcPct val="110900"/>
              </a:lnSpc>
            </a:pPr>
            <a:r>
              <a:rPr sz="3200" spc="65" dirty="0" smtClean="0">
                <a:solidFill>
                  <a:srgbClr val="010101"/>
                </a:solidFill>
                <a:latin typeface="Arial"/>
                <a:cs typeface="Arial"/>
              </a:rPr>
              <a:t>Computationa</a:t>
            </a:r>
            <a:r>
              <a:rPr sz="3200" spc="-105" dirty="0" smtClean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3200" spc="-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010101"/>
                </a:solidFill>
                <a:latin typeface="Arial"/>
                <a:cs typeface="Arial"/>
              </a:rPr>
              <a:t>Modeling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7699" y="1067314"/>
            <a:ext cx="258953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8230" algn="l"/>
              </a:tabLst>
            </a:pPr>
            <a:r>
              <a:rPr sz="3200" spc="-25" dirty="0">
                <a:solidFill>
                  <a:srgbClr val="010101"/>
                </a:solidFill>
                <a:latin typeface="Arial"/>
                <a:cs typeface="Arial"/>
              </a:rPr>
              <a:t>Da</a:t>
            </a:r>
            <a:r>
              <a:rPr sz="3200" spc="70" dirty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3200" spc="-130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sz="3200" spc="-160" dirty="0">
                <a:solidFill>
                  <a:srgbClr val="010101"/>
                </a:solidFill>
                <a:latin typeface="Arial"/>
                <a:cs typeface="Arial"/>
              </a:rPr>
              <a:t>Sto</a:t>
            </a:r>
            <a:r>
              <a:rPr sz="3200" spc="175" dirty="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sz="3200" spc="55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3200" spc="-135" dirty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3200" spc="-20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6499" y="5114828"/>
            <a:ext cx="2471420" cy="104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225" algn="ctr">
              <a:lnSpc>
                <a:spcPct val="100000"/>
              </a:lnSpc>
            </a:pPr>
            <a:r>
              <a:rPr sz="3200" spc="70" dirty="0">
                <a:solidFill>
                  <a:srgbClr val="010101"/>
                </a:solidFill>
                <a:latin typeface="Arial"/>
                <a:cs typeface="Arial"/>
              </a:rPr>
              <a:t>Computing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  <a:tabLst>
                <a:tab pos="521334" algn="l"/>
              </a:tabLst>
            </a:pPr>
            <a:r>
              <a:rPr sz="3200" spc="-95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3200" spc="-100" dirty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sz="3200" spc="-185" dirty="0" smtClean="0">
                <a:solidFill>
                  <a:srgbClr val="010101"/>
                </a:solidFill>
                <a:latin typeface="Arial"/>
                <a:cs typeface="Arial"/>
              </a:rPr>
              <a:t>Edu</a:t>
            </a:r>
            <a:r>
              <a:rPr sz="3200" spc="15" dirty="0" smtClean="0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sz="3200" spc="-8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3200" spc="32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3200" spc="-204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3200" spc="-100" dirty="0" smtClean="0">
                <a:solidFill>
                  <a:srgbClr val="010101"/>
                </a:solidFill>
                <a:latin typeface="Arial"/>
                <a:cs typeface="Arial"/>
              </a:rPr>
              <a:t>on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1327" y="6229143"/>
            <a:ext cx="514968" cy="53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2135" y="0"/>
            <a:ext cx="7196361" cy="731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5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9903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0" y="0"/>
            <a:ext cx="0" cy="7327900"/>
          </a:xfrm>
          <a:custGeom>
            <a:avLst/>
            <a:gdLst/>
            <a:ahLst/>
            <a:cxnLst/>
            <a:rect l="l" t="t" r="r" b="b"/>
            <a:pathLst>
              <a:path h="7327900">
                <a:moveTo>
                  <a:pt x="0" y="7327900"/>
                </a:moveTo>
                <a:lnTo>
                  <a:pt x="0" y="0"/>
                </a:lnTo>
              </a:path>
            </a:pathLst>
          </a:custGeom>
          <a:ln w="3301">
            <a:solidFill>
              <a:srgbClr val="BFB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319647"/>
            <a:ext cx="2891790" cy="0"/>
          </a:xfrm>
          <a:custGeom>
            <a:avLst/>
            <a:gdLst/>
            <a:ahLst/>
            <a:cxnLst/>
            <a:rect l="l" t="t" r="r" b="b"/>
            <a:pathLst>
              <a:path w="2891790">
                <a:moveTo>
                  <a:pt x="0" y="0"/>
                </a:moveTo>
                <a:lnTo>
                  <a:pt x="2891749" y="0"/>
                </a:lnTo>
              </a:path>
            </a:pathLst>
          </a:custGeom>
          <a:ln w="16505">
            <a:solidFill>
              <a:srgbClr val="3844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2655" y="6373484"/>
            <a:ext cx="133731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1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1100" spc="4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sz="1100" spc="35" dirty="0">
                <a:solidFill>
                  <a:srgbClr val="2F2F2F"/>
                </a:solidFill>
                <a:latin typeface="Arial"/>
                <a:cs typeface="Arial"/>
              </a:rPr>
              <a:t>ad</a:t>
            </a:r>
            <a:r>
              <a:rPr sz="1100" spc="1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F2F2F"/>
                </a:solidFill>
                <a:latin typeface="Arial"/>
                <a:cs typeface="Arial"/>
              </a:rPr>
              <a:t>H.</a:t>
            </a:r>
            <a:r>
              <a:rPr sz="1100" spc="1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F2F2F"/>
                </a:solidFill>
                <a:latin typeface="Arial"/>
                <a:cs typeface="Arial"/>
              </a:rPr>
              <a:t>Mobarhan</a:t>
            </a:r>
            <a:endParaRPr sz="1100">
              <a:latin typeface="Arial"/>
              <a:cs typeface="Arial"/>
            </a:endParaRPr>
          </a:p>
          <a:p>
            <a:pPr marL="788035">
              <a:lnSpc>
                <a:spcPct val="100000"/>
              </a:lnSpc>
              <a:spcBef>
                <a:spcPts val="110"/>
              </a:spcBef>
            </a:pPr>
            <a:r>
              <a:rPr sz="1100" spc="-3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sz="1100" spc="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1100" spc="55" dirty="0">
                <a:solidFill>
                  <a:srgbClr val="2F2F2F"/>
                </a:solidFill>
                <a:latin typeface="Arial"/>
                <a:cs typeface="Arial"/>
              </a:rPr>
              <a:t>NPLA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935" y="1441986"/>
            <a:ext cx="3439795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marR="5080" indent="-10160">
              <a:lnSpc>
                <a:spcPct val="107800"/>
              </a:lnSpc>
            </a:pPr>
            <a:r>
              <a:rPr sz="2250" spc="130" dirty="0">
                <a:solidFill>
                  <a:srgbClr val="2F2F2F"/>
                </a:solidFill>
                <a:latin typeface="Arial"/>
                <a:cs typeface="Arial"/>
              </a:rPr>
              <a:t>Computat</a:t>
            </a:r>
            <a:r>
              <a:rPr sz="2250" spc="24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250" spc="105" dirty="0">
                <a:solidFill>
                  <a:srgbClr val="2F2F2F"/>
                </a:solidFill>
                <a:latin typeface="Arial"/>
                <a:cs typeface="Arial"/>
              </a:rPr>
              <a:t>onal</a:t>
            </a:r>
            <a:r>
              <a:rPr sz="2250" spc="229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50" spc="-4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sz="2250" spc="80" dirty="0">
                <a:solidFill>
                  <a:srgbClr val="2F2F2F"/>
                </a:solidFill>
                <a:latin typeface="Arial"/>
                <a:cs typeface="Arial"/>
              </a:rPr>
              <a:t>ools</a:t>
            </a:r>
            <a:r>
              <a:rPr sz="2250" spc="2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50" spc="275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sz="2250" spc="30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sz="225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50" spc="80" dirty="0">
                <a:solidFill>
                  <a:srgbClr val="F4A833"/>
                </a:solidFill>
                <a:latin typeface="Arial"/>
                <a:cs typeface="Arial"/>
              </a:rPr>
              <a:t>Mode</a:t>
            </a:r>
            <a:r>
              <a:rPr sz="2250" spc="185" dirty="0">
                <a:solidFill>
                  <a:srgbClr val="F4A833"/>
                </a:solidFill>
                <a:latin typeface="Arial"/>
                <a:cs typeface="Arial"/>
              </a:rPr>
              <a:t>l</a:t>
            </a:r>
            <a:r>
              <a:rPr sz="2250" spc="145" dirty="0">
                <a:solidFill>
                  <a:srgbClr val="F4A833"/>
                </a:solidFill>
                <a:latin typeface="Arial"/>
                <a:cs typeface="Arial"/>
              </a:rPr>
              <a:t>i</a:t>
            </a:r>
            <a:r>
              <a:rPr sz="2250" spc="135" dirty="0">
                <a:solidFill>
                  <a:srgbClr val="F4A833"/>
                </a:solidFill>
                <a:latin typeface="Arial"/>
                <a:cs typeface="Arial"/>
              </a:rPr>
              <a:t>ng,</a:t>
            </a:r>
            <a:r>
              <a:rPr sz="2250" spc="200" dirty="0">
                <a:solidFill>
                  <a:srgbClr val="F4A833"/>
                </a:solidFill>
                <a:latin typeface="Arial"/>
                <a:cs typeface="Arial"/>
              </a:rPr>
              <a:t> </a:t>
            </a:r>
            <a:r>
              <a:rPr sz="2250" spc="70" dirty="0">
                <a:solidFill>
                  <a:srgbClr val="EF4664"/>
                </a:solidFill>
                <a:latin typeface="Arial"/>
                <a:cs typeface="Arial"/>
              </a:rPr>
              <a:t>Data</a:t>
            </a:r>
            <a:r>
              <a:rPr sz="2250" spc="240" dirty="0">
                <a:solidFill>
                  <a:srgbClr val="EF4664"/>
                </a:solidFill>
                <a:latin typeface="Arial"/>
                <a:cs typeface="Arial"/>
              </a:rPr>
              <a:t> </a:t>
            </a:r>
            <a:r>
              <a:rPr sz="2250" spc="50" dirty="0">
                <a:solidFill>
                  <a:srgbClr val="EF4664"/>
                </a:solidFill>
                <a:latin typeface="Arial"/>
                <a:cs typeface="Arial"/>
              </a:rPr>
              <a:t>Storage,</a:t>
            </a:r>
            <a:endParaRPr sz="2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634" y="2187980"/>
            <a:ext cx="2125980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5080" indent="-13335">
              <a:lnSpc>
                <a:spcPct val="107800"/>
              </a:lnSpc>
              <a:tabLst>
                <a:tab pos="1834514" algn="l"/>
              </a:tabLst>
            </a:pPr>
            <a:r>
              <a:rPr sz="2150" spc="85" dirty="0">
                <a:solidFill>
                  <a:srgbClr val="41AADF"/>
                </a:solidFill>
                <a:latin typeface="Arial"/>
                <a:cs typeface="Arial"/>
              </a:rPr>
              <a:t>&amp; </a:t>
            </a:r>
            <a:r>
              <a:rPr sz="2150" spc="-285" dirty="0">
                <a:solidFill>
                  <a:srgbClr val="41AADF"/>
                </a:solidFill>
                <a:latin typeface="Arial"/>
                <a:cs typeface="Arial"/>
              </a:rPr>
              <a:t> </a:t>
            </a:r>
            <a:r>
              <a:rPr sz="2250" spc="80" dirty="0">
                <a:solidFill>
                  <a:srgbClr val="41AADF"/>
                </a:solidFill>
                <a:latin typeface="Arial"/>
                <a:cs typeface="Arial"/>
              </a:rPr>
              <a:t>Educat</a:t>
            </a:r>
            <a:r>
              <a:rPr sz="2250" spc="70" dirty="0">
                <a:solidFill>
                  <a:srgbClr val="41AADF"/>
                </a:solidFill>
                <a:latin typeface="Arial"/>
                <a:cs typeface="Arial"/>
              </a:rPr>
              <a:t>i</a:t>
            </a:r>
            <a:r>
              <a:rPr sz="2250" spc="125" dirty="0">
                <a:solidFill>
                  <a:srgbClr val="41AADF"/>
                </a:solidFill>
                <a:latin typeface="Arial"/>
                <a:cs typeface="Arial"/>
              </a:rPr>
              <a:t>on</a:t>
            </a:r>
            <a:r>
              <a:rPr sz="2250" dirty="0">
                <a:solidFill>
                  <a:srgbClr val="41AADF"/>
                </a:solidFill>
                <a:latin typeface="Arial"/>
                <a:cs typeface="Arial"/>
              </a:rPr>
              <a:t>	</a:t>
            </a:r>
            <a:r>
              <a:rPr sz="2250" spc="19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250" spc="23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sz="2250" spc="114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50" spc="110" dirty="0">
                <a:solidFill>
                  <a:srgbClr val="2F2F2F"/>
                </a:solidFill>
                <a:latin typeface="Arial"/>
                <a:cs typeface="Arial"/>
              </a:rPr>
              <a:t>Neu</a:t>
            </a:r>
            <a:r>
              <a:rPr sz="2250" spc="14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sz="2250" spc="55" dirty="0">
                <a:solidFill>
                  <a:srgbClr val="2F2F2F"/>
                </a:solidFill>
                <a:latin typeface="Arial"/>
                <a:cs typeface="Arial"/>
              </a:rPr>
              <a:t>osc</a:t>
            </a:r>
            <a:r>
              <a:rPr sz="2250" spc="13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250" spc="45" dirty="0">
                <a:solidFill>
                  <a:srgbClr val="2F2F2F"/>
                </a:solidFill>
                <a:latin typeface="Arial"/>
                <a:cs typeface="Arial"/>
              </a:rPr>
              <a:t>ence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2100257"/>
            <a:ext cx="46628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/>
              <a:t>2</a:t>
            </a:r>
            <a:r>
              <a:rPr sz="1200" spc="55" dirty="0"/>
              <a:t>0</a:t>
            </a:r>
            <a:r>
              <a:rPr sz="1200" spc="35" dirty="0"/>
              <a:t>09</a:t>
            </a:r>
          </a:p>
        </p:txBody>
      </p:sp>
      <p:sp>
        <p:nvSpPr>
          <p:cNvPr id="19" name="object 19"/>
          <p:cNvSpPr txBox="1"/>
          <p:nvPr/>
        </p:nvSpPr>
        <p:spPr>
          <a:xfrm rot="16200000">
            <a:off x="-414026" y="3342171"/>
            <a:ext cx="137907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80" dirty="0">
                <a:solidFill>
                  <a:srgbClr val="C83636"/>
                </a:solidFill>
                <a:latin typeface="Tahoma"/>
                <a:cs typeface="Tahoma"/>
              </a:rPr>
              <a:t>T</a:t>
            </a:r>
            <a:r>
              <a:rPr sz="1600" spc="25" dirty="0">
                <a:solidFill>
                  <a:srgbClr val="C83636"/>
                </a:solidFill>
                <a:latin typeface="Tahoma"/>
                <a:cs typeface="Tahoma"/>
              </a:rPr>
              <a:t>e</a:t>
            </a:r>
            <a:r>
              <a:rPr sz="1600" dirty="0">
                <a:solidFill>
                  <a:srgbClr val="C83636"/>
                </a:solidFill>
                <a:latin typeface="Tahoma"/>
                <a:cs typeface="Tahoma"/>
              </a:rPr>
              <a:t>a</a:t>
            </a:r>
            <a:r>
              <a:rPr sz="1600" spc="10" dirty="0">
                <a:solidFill>
                  <a:srgbClr val="C83636"/>
                </a:solidFill>
                <a:latin typeface="Tahoma"/>
                <a:cs typeface="Tahoma"/>
              </a:rPr>
              <a:t>ch</a:t>
            </a:r>
            <a:r>
              <a:rPr sz="1600" spc="15" dirty="0">
                <a:solidFill>
                  <a:srgbClr val="C83636"/>
                </a:solidFill>
                <a:latin typeface="Tahoma"/>
                <a:cs typeface="Tahoma"/>
              </a:rPr>
              <a:t>in</a:t>
            </a:r>
            <a:r>
              <a:rPr sz="1600" dirty="0">
                <a:solidFill>
                  <a:srgbClr val="C83636"/>
                </a:solidFill>
                <a:latin typeface="Tahoma"/>
                <a:cs typeface="Tahoma"/>
              </a:rPr>
              <a:t>g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47" name="Gruppe 46"/>
          <p:cNvGrpSpPr/>
          <p:nvPr/>
        </p:nvGrpSpPr>
        <p:grpSpPr>
          <a:xfrm>
            <a:off x="152400" y="4100950"/>
            <a:ext cx="10103300" cy="719786"/>
            <a:chOff x="-13333" y="5635763"/>
            <a:chExt cx="10103300" cy="719786"/>
          </a:xfrm>
        </p:grpSpPr>
        <p:sp>
          <p:nvSpPr>
            <p:cNvPr id="2" name="object 2"/>
            <p:cNvSpPr/>
            <p:nvPr/>
          </p:nvSpPr>
          <p:spPr>
            <a:xfrm>
              <a:off x="331013" y="5635763"/>
              <a:ext cx="7669987" cy="719786"/>
            </a:xfrm>
            <a:custGeom>
              <a:avLst/>
              <a:gdLst/>
              <a:ahLst/>
              <a:cxnLst/>
              <a:rect l="l" t="t" r="r" b="b"/>
              <a:pathLst>
                <a:path w="5147945" h="455930">
                  <a:moveTo>
                    <a:pt x="0" y="0"/>
                  </a:moveTo>
                  <a:lnTo>
                    <a:pt x="5147767" y="0"/>
                  </a:lnTo>
                  <a:lnTo>
                    <a:pt x="5147767" y="455815"/>
                  </a:lnTo>
                  <a:lnTo>
                    <a:pt x="0" y="455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F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 rot="16200000">
              <a:off x="-101403" y="5920458"/>
              <a:ext cx="42236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spc="20" dirty="0">
                  <a:solidFill>
                    <a:srgbClr val="217744"/>
                  </a:solidFill>
                  <a:latin typeface="Tahoma"/>
                  <a:cs typeface="Tahoma"/>
                </a:rPr>
                <a:t>CSE</a:t>
              </a:r>
              <a:endParaRPr sz="1600" dirty="0">
                <a:latin typeface="Tahoma"/>
                <a:cs typeface="Tahoma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290805" y="5780213"/>
              <a:ext cx="1842795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/>
              <a:r>
                <a:rPr sz="1400" b="1" spc="65" dirty="0">
                  <a:solidFill>
                    <a:srgbClr val="217744"/>
                  </a:solidFill>
                  <a:latin typeface="Trebuchet MS"/>
                  <a:cs typeface="Trebuchet MS"/>
                </a:rPr>
                <a:t>N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u</a:t>
              </a:r>
              <a:r>
                <a:rPr sz="1400" b="1" spc="35" dirty="0">
                  <a:solidFill>
                    <a:srgbClr val="217744"/>
                  </a:solidFill>
                  <a:latin typeface="Trebuchet MS"/>
                  <a:cs typeface="Trebuchet MS"/>
                </a:rPr>
                <a:t>m</a:t>
              </a:r>
              <a:r>
                <a:rPr sz="1400" b="1" spc="-20" dirty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sz="1400" b="1" spc="-50" dirty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sz="1400" b="1" spc="-25" dirty="0">
                  <a:solidFill>
                    <a:srgbClr val="217744"/>
                  </a:solidFill>
                  <a:latin typeface="Trebuchet MS"/>
                  <a:cs typeface="Trebuchet MS"/>
                </a:rPr>
                <a:t>c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a</a:t>
              </a:r>
              <a:r>
                <a:rPr sz="1400" b="1" spc="20" dirty="0">
                  <a:solidFill>
                    <a:srgbClr val="217744"/>
                  </a:solidFill>
                  <a:latin typeface="Trebuchet MS"/>
                  <a:cs typeface="Trebuchet MS"/>
                </a:rPr>
                <a:t>l</a:t>
              </a:r>
              <a:r>
                <a:rPr sz="1400" b="1" spc="25" dirty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spc="-20" dirty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sz="1400" b="1" spc="-5" dirty="0">
                  <a:solidFill>
                    <a:srgbClr val="217744"/>
                  </a:solidFill>
                  <a:latin typeface="Trebuchet MS"/>
                  <a:cs typeface="Trebuchet MS"/>
                </a:rPr>
                <a:t>x</a:t>
              </a:r>
              <a:r>
                <a:rPr sz="1400" b="1" spc="-20" dirty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sz="1400" b="1" spc="-35" dirty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-45" dirty="0">
                  <a:solidFill>
                    <a:srgbClr val="217744"/>
                  </a:solidFill>
                  <a:latin typeface="Trebuchet MS"/>
                  <a:cs typeface="Trebuchet MS"/>
                </a:rPr>
                <a:t>c</a:t>
              </a:r>
              <a:r>
                <a:rPr sz="1400" b="1" spc="-5" dirty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sz="1400" b="1" spc="10" dirty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r>
                <a:rPr sz="1400" b="1" spc="-15" dirty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sz="1400" b="1" spc="15" dirty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r>
                <a:rPr sz="1400" b="1" spc="10" dirty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dirty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-40" dirty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25" dirty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spc="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Y</a:t>
              </a:r>
              <a:r>
                <a:rPr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r>
                <a:rPr sz="1400" b="1" spc="-7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-3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-4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2</a:t>
              </a:r>
              <a:r>
                <a:rPr sz="1400" b="1" spc="5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0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2413237" y="5672491"/>
              <a:ext cx="1549689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/>
              <a:r>
                <a:rPr lang="en-US" sz="1400" b="1" spc="20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P</a:t>
              </a:r>
              <a:r>
                <a:rPr lang="en-US" sz="1400" b="1" spc="-50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lang="en-US" sz="1400" b="1" spc="-20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lang="en-US" sz="1400" b="1" spc="-15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c</a:t>
              </a:r>
              <a:r>
                <a:rPr lang="en-US" sz="1400" b="1" spc="-25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lang="en-US" sz="1400" b="1" spc="-5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u</a:t>
              </a:r>
              <a:r>
                <a:rPr lang="en-US" sz="1400" b="1" spc="-40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lang="en-US" sz="1400" b="1" spc="10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r>
                <a:rPr lang="en-US" sz="1400" b="1" spc="-10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lang="en-US"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lang="en-US" sz="1400" b="1" spc="-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lang="en-US"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n </a:t>
              </a:r>
              <a:r>
                <a:rPr sz="1400" b="1" spc="-1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p</a:t>
              </a:r>
              <a:r>
                <a:rPr sz="1400" b="1" spc="-4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-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g</a:t>
              </a:r>
              <a:r>
                <a:rPr sz="1400" b="1" spc="-5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-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a</a:t>
              </a:r>
              <a:r>
                <a:rPr sz="1400" b="1" spc="4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m</a:t>
              </a:r>
              <a:r>
                <a:rPr sz="1400" b="1" spc="3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m</a:t>
              </a:r>
              <a:r>
                <a:rPr sz="1400" b="1" spc="-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sz="1400" b="1" spc="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n</a:t>
              </a:r>
              <a:r>
                <a:rPr sz="1400" b="1" spc="3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g</a:t>
              </a:r>
              <a:r>
                <a:rPr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dirty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-40" dirty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-30" dirty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spc="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Y</a:t>
              </a:r>
              <a:r>
                <a:rPr sz="1400" b="1" spc="5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S-M</a:t>
              </a:r>
              <a:r>
                <a:rPr sz="1400" b="1" spc="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sz="1400" b="1" spc="3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K</a:t>
              </a:r>
              <a:r>
                <a:rPr sz="1400" b="1" spc="-7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11</a:t>
              </a:r>
              <a:r>
                <a:rPr sz="1400" b="1" spc="-9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5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0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5507914" y="5780213"/>
              <a:ext cx="2106878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01625" marR="5080" indent="-289560"/>
              <a:r>
                <a:rPr sz="1400" b="1" spc="-80" dirty="0">
                  <a:solidFill>
                    <a:srgbClr val="217744"/>
                  </a:solidFill>
                  <a:latin typeface="Trebuchet MS"/>
                  <a:cs typeface="Trebuchet MS"/>
                </a:rPr>
                <a:t>T</a:t>
              </a:r>
              <a:r>
                <a:rPr sz="1400" b="1" spc="-20" dirty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sz="1400" b="1" spc="-5" dirty="0">
                  <a:solidFill>
                    <a:srgbClr val="217744"/>
                  </a:solidFill>
                  <a:latin typeface="Trebuchet MS"/>
                  <a:cs typeface="Trebuchet MS"/>
                </a:rPr>
                <a:t>xt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b</a:t>
              </a:r>
              <a:r>
                <a:rPr sz="1400" b="1" spc="-5" dirty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-15" dirty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35" dirty="0">
                  <a:solidFill>
                    <a:srgbClr val="217744"/>
                  </a:solidFill>
                  <a:latin typeface="Trebuchet MS"/>
                  <a:cs typeface="Trebuchet MS"/>
                </a:rPr>
                <a:t>k</a:t>
              </a:r>
              <a:r>
                <a:rPr sz="1400" b="1" spc="25" dirty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dirty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-40" dirty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25" dirty="0">
                  <a:solidFill>
                    <a:srgbClr val="217744"/>
                  </a:solidFill>
                  <a:latin typeface="Trebuchet MS"/>
                  <a:cs typeface="Trebuchet MS"/>
                </a:rPr>
                <a:t> B</a:t>
              </a:r>
              <a:r>
                <a:rPr sz="1400" b="1" spc="5" dirty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sz="1400" b="1" spc="25" dirty="0">
                  <a:solidFill>
                    <a:srgbClr val="217744"/>
                  </a:solidFill>
                  <a:latin typeface="Trebuchet MS"/>
                  <a:cs typeface="Trebuchet MS"/>
                </a:rPr>
                <a:t>OS</a:t>
              </a:r>
              <a:r>
                <a:rPr sz="1400" b="1" spc="-75" dirty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-90" dirty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40" dirty="0">
                  <a:solidFill>
                    <a:srgbClr val="217744"/>
                  </a:solidFill>
                  <a:latin typeface="Trebuchet MS"/>
                  <a:cs typeface="Trebuchet MS"/>
                </a:rPr>
                <a:t>0</a:t>
              </a:r>
              <a:r>
                <a:rPr sz="1400" b="1" spc="50" dirty="0">
                  <a:solidFill>
                    <a:srgbClr val="217744"/>
                  </a:solidFill>
                  <a:latin typeface="Trebuchet MS"/>
                  <a:cs typeface="Trebuchet MS"/>
                </a:rPr>
                <a:t>0</a:t>
              </a:r>
              <a:r>
                <a:rPr sz="1400" b="1" spc="25" dirty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solidFill>
                    <a:srgbClr val="217744"/>
                  </a:solidFill>
                  <a:latin typeface="Trebuchet MS"/>
                  <a:cs typeface="Trebuchet MS"/>
                </a:rPr>
                <a:t>2</a:t>
              </a:r>
              <a:r>
                <a:rPr sz="1400" b="1" spc="20" dirty="0">
                  <a:solidFill>
                    <a:srgbClr val="217744"/>
                  </a:solidFill>
                  <a:latin typeface="Trebuchet MS"/>
                  <a:cs typeface="Trebuchet MS"/>
                </a:rPr>
                <a:t>0</a:t>
              </a:r>
              <a:r>
                <a:rPr sz="1400" b="1" spc="-90" dirty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5" dirty="0">
                  <a:solidFill>
                    <a:srgbClr val="217744"/>
                  </a:solidFill>
                  <a:latin typeface="Trebuchet MS"/>
                  <a:cs typeface="Trebuchet MS"/>
                </a:rPr>
                <a:t>4-18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4136668" y="5672491"/>
              <a:ext cx="1303016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12700" algn="ctr"/>
              <a:r>
                <a:rPr lang="en-US" sz="1400" b="1" spc="6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N</a:t>
              </a:r>
              <a:r>
                <a:rPr lang="en-US" sz="1400" b="1" spc="-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u</a:t>
              </a:r>
              <a:r>
                <a:rPr lang="en-US" sz="1400" b="1" spc="3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m</a:t>
              </a:r>
              <a:r>
                <a:rPr lang="en-US" sz="1400" b="1" spc="-2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lang="en-US" sz="1400" b="1" spc="-5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lang="en-US" sz="1400" b="1" spc="-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lang="en-US" sz="1400" b="1" spc="-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c</a:t>
              </a:r>
              <a:r>
                <a:rPr lang="en-US" sz="1400" b="1" spc="-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a</a:t>
              </a:r>
              <a:r>
                <a:rPr lang="en-US" sz="1400" b="1" spc="2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l</a:t>
              </a:r>
              <a:r>
                <a:rPr lang="en-US"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lang="en-US" sz="1400" b="1" spc="-2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lang="en-US" sz="1400" b="1" spc="-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x</a:t>
              </a:r>
              <a:r>
                <a:rPr lang="en-US" sz="1400" b="1" spc="-2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lang="en-US" sz="1400" b="1" spc="-3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lang="en-US" sz="1400" b="1" spc="-4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c</a:t>
              </a:r>
              <a:r>
                <a:rPr lang="en-US" sz="1400" b="1" spc="-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lang="en-US" sz="1400" b="1" spc="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r>
                <a:rPr lang="en-US" sz="1400" b="1" spc="-1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lang="en-US" sz="1400" b="1" spc="1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endParaRPr lang="en-US" sz="1400" dirty="0" smtClean="0">
                <a:latin typeface="Trebuchet MS"/>
                <a:cs typeface="Trebuchet MS"/>
              </a:endParaRPr>
            </a:p>
            <a:p>
              <a:pPr marL="12700" marR="5080" indent="38100" algn="ctr"/>
              <a:r>
                <a:rPr sz="1400" b="1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spc="-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-4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spc="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Y</a:t>
              </a:r>
              <a:r>
                <a:rPr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r>
                <a:rPr sz="1400" b="1" spc="-7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-3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-4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2</a:t>
              </a:r>
              <a:r>
                <a:rPr sz="1400" b="1" spc="5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0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8135309" y="5708725"/>
              <a:ext cx="1954658" cy="5041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415" marR="5080" indent="-6350">
                <a:lnSpc>
                  <a:spcPct val="116700"/>
                </a:lnSpc>
              </a:pPr>
              <a:r>
                <a:rPr sz="1400" b="1" spc="20" dirty="0">
                  <a:solidFill>
                    <a:srgbClr val="666666"/>
                  </a:solidFill>
                  <a:latin typeface="Trebuchet MS"/>
                  <a:cs typeface="Trebuchet MS"/>
                </a:rPr>
                <a:t>P</a:t>
              </a:r>
              <a:r>
                <a:rPr sz="1400" b="1" spc="-50" dirty="0">
                  <a:solidFill>
                    <a:srgbClr val="666666"/>
                  </a:solidFill>
                  <a:latin typeface="Trebuchet MS"/>
                  <a:cs typeface="Trebuchet MS"/>
                </a:rPr>
                <a:t>r</a:t>
              </a:r>
              <a:r>
                <a:rPr sz="1400" b="1" spc="-10" dirty="0">
                  <a:solidFill>
                    <a:srgbClr val="666666"/>
                  </a:solidFill>
                  <a:latin typeface="Trebuchet MS"/>
                  <a:cs typeface="Trebuchet MS"/>
                </a:rPr>
                <a:t>o</a:t>
              </a:r>
              <a:r>
                <a:rPr sz="1400" b="1" spc="-20" dirty="0">
                  <a:solidFill>
                    <a:srgbClr val="666666"/>
                  </a:solidFill>
                  <a:latin typeface="Trebuchet MS"/>
                  <a:cs typeface="Trebuchet MS"/>
                </a:rPr>
                <a:t>b</a:t>
              </a:r>
              <a:r>
                <a:rPr sz="1400" b="1" spc="5" dirty="0">
                  <a:solidFill>
                    <a:srgbClr val="666666"/>
                  </a:solidFill>
                  <a:latin typeface="Trebuchet MS"/>
                  <a:cs typeface="Trebuchet MS"/>
                </a:rPr>
                <a:t>l</a:t>
              </a:r>
              <a:r>
                <a:rPr sz="1400" b="1" spc="-30" dirty="0">
                  <a:solidFill>
                    <a:srgbClr val="666666"/>
                  </a:solidFill>
                  <a:latin typeface="Trebuchet MS"/>
                  <a:cs typeface="Trebuchet MS"/>
                </a:rPr>
                <a:t>e</a:t>
              </a:r>
              <a:r>
                <a:rPr sz="1400" b="1" spc="55" dirty="0">
                  <a:solidFill>
                    <a:srgbClr val="666666"/>
                  </a:solidFill>
                  <a:latin typeface="Trebuchet MS"/>
                  <a:cs typeface="Trebuchet MS"/>
                </a:rPr>
                <a:t>m</a:t>
              </a:r>
              <a:r>
                <a:rPr sz="1400" b="1" spc="25" dirty="0">
                  <a:solidFill>
                    <a:srgbClr val="666666"/>
                  </a:solidFill>
                  <a:latin typeface="Trebuchet MS"/>
                  <a:cs typeface="Trebuchet MS"/>
                </a:rPr>
                <a:t> </a:t>
              </a:r>
              <a:r>
                <a:rPr sz="1400" b="1" dirty="0">
                  <a:solidFill>
                    <a:srgbClr val="666666"/>
                  </a:solidFill>
                  <a:latin typeface="Trebuchet MS"/>
                  <a:cs typeface="Trebuchet MS"/>
                </a:rPr>
                <a:t>s</a:t>
              </a:r>
              <a:r>
                <a:rPr sz="1400" b="1" spc="-5" dirty="0">
                  <a:solidFill>
                    <a:srgbClr val="666666"/>
                  </a:solidFill>
                  <a:latin typeface="Trebuchet MS"/>
                  <a:cs typeface="Trebuchet MS"/>
                </a:rPr>
                <a:t>o</a:t>
              </a:r>
              <a:r>
                <a:rPr sz="1400" b="1" spc="10" dirty="0">
                  <a:solidFill>
                    <a:srgbClr val="666666"/>
                  </a:solidFill>
                  <a:latin typeface="Trebuchet MS"/>
                  <a:cs typeface="Trebuchet MS"/>
                </a:rPr>
                <a:t>l</a:t>
              </a:r>
              <a:r>
                <a:rPr sz="1400" b="1" spc="15" dirty="0">
                  <a:solidFill>
                    <a:srgbClr val="666666"/>
                  </a:solidFill>
                  <a:latin typeface="Trebuchet MS"/>
                  <a:cs typeface="Trebuchet MS"/>
                </a:rPr>
                <a:t>v</a:t>
              </a:r>
              <a:r>
                <a:rPr sz="1400" b="1" spc="-5" dirty="0">
                  <a:solidFill>
                    <a:srgbClr val="666666"/>
                  </a:solidFill>
                  <a:latin typeface="Trebuchet MS"/>
                  <a:cs typeface="Trebuchet MS"/>
                </a:rPr>
                <a:t>i</a:t>
              </a:r>
              <a:r>
                <a:rPr sz="1400" b="1" spc="10" dirty="0">
                  <a:solidFill>
                    <a:srgbClr val="666666"/>
                  </a:solidFill>
                  <a:latin typeface="Trebuchet MS"/>
                  <a:cs typeface="Trebuchet MS"/>
                </a:rPr>
                <a:t>n</a:t>
              </a:r>
              <a:r>
                <a:rPr sz="1400" b="1" spc="35" dirty="0">
                  <a:solidFill>
                    <a:srgbClr val="666666"/>
                  </a:solidFill>
                  <a:latin typeface="Trebuchet MS"/>
                  <a:cs typeface="Trebuchet MS"/>
                </a:rPr>
                <a:t>g</a:t>
              </a:r>
              <a:r>
                <a:rPr sz="1400" b="1" spc="20" dirty="0">
                  <a:solidFill>
                    <a:srgbClr val="666666"/>
                  </a:solidFill>
                  <a:latin typeface="Trebuchet MS"/>
                  <a:cs typeface="Trebuchet MS"/>
                </a:rPr>
                <a:t> </a:t>
              </a:r>
              <a:r>
                <a:rPr sz="1400" b="1" spc="75" dirty="0">
                  <a:solidFill>
                    <a:srgbClr val="666666"/>
                  </a:solidFill>
                  <a:latin typeface="Trebuchet MS"/>
                  <a:cs typeface="Trebuchet MS"/>
                </a:rPr>
                <a:t>W</a:t>
              </a:r>
              <a:r>
                <a:rPr sz="1400" b="1" spc="-50" dirty="0">
                  <a:solidFill>
                    <a:srgbClr val="666666"/>
                  </a:solidFill>
                  <a:latin typeface="Trebuchet MS"/>
                  <a:cs typeface="Trebuchet MS"/>
                </a:rPr>
                <a:t>r</a:t>
              </a:r>
              <a:r>
                <a:rPr sz="1400" b="1" dirty="0">
                  <a:solidFill>
                    <a:srgbClr val="666666"/>
                  </a:solidFill>
                  <a:latin typeface="Trebuchet MS"/>
                  <a:cs typeface="Trebuchet MS"/>
                </a:rPr>
                <a:t>i</a:t>
              </a:r>
              <a:r>
                <a:rPr sz="1400" b="1" spc="-15" dirty="0">
                  <a:solidFill>
                    <a:srgbClr val="666666"/>
                  </a:solidFill>
                  <a:latin typeface="Trebuchet MS"/>
                  <a:cs typeface="Trebuchet MS"/>
                </a:rPr>
                <a:t>t</a:t>
              </a:r>
              <a:r>
                <a:rPr sz="1400" b="1" spc="-5" dirty="0">
                  <a:solidFill>
                    <a:srgbClr val="666666"/>
                  </a:solidFill>
                  <a:latin typeface="Trebuchet MS"/>
                  <a:cs typeface="Trebuchet MS"/>
                </a:rPr>
                <a:t>i</a:t>
              </a:r>
              <a:r>
                <a:rPr sz="1400" b="1" spc="10" dirty="0">
                  <a:solidFill>
                    <a:srgbClr val="666666"/>
                  </a:solidFill>
                  <a:latin typeface="Trebuchet MS"/>
                  <a:cs typeface="Trebuchet MS"/>
                </a:rPr>
                <a:t>n</a:t>
              </a:r>
              <a:r>
                <a:rPr sz="1400" b="1" spc="35" dirty="0">
                  <a:solidFill>
                    <a:srgbClr val="666666"/>
                  </a:solidFill>
                  <a:latin typeface="Trebuchet MS"/>
                  <a:cs typeface="Trebuchet MS"/>
                </a:rPr>
                <a:t>g</a:t>
              </a:r>
              <a:r>
                <a:rPr sz="1400" b="1" spc="25" dirty="0">
                  <a:solidFill>
                    <a:srgbClr val="666666"/>
                  </a:solidFill>
                  <a:latin typeface="Trebuchet MS"/>
                  <a:cs typeface="Trebuchet MS"/>
                </a:rPr>
                <a:t> </a:t>
              </a:r>
              <a:r>
                <a:rPr sz="1400" b="1" dirty="0">
                  <a:solidFill>
                    <a:srgbClr val="666666"/>
                  </a:solidFill>
                  <a:latin typeface="Trebuchet MS"/>
                  <a:cs typeface="Trebuchet MS"/>
                </a:rPr>
                <a:t>s</a:t>
              </a:r>
              <a:r>
                <a:rPr sz="1400" b="1" spc="10" dirty="0">
                  <a:solidFill>
                    <a:srgbClr val="666666"/>
                  </a:solidFill>
                  <a:latin typeface="Trebuchet MS"/>
                  <a:cs typeface="Trebuchet MS"/>
                </a:rPr>
                <a:t>k</a:t>
              </a:r>
              <a:r>
                <a:rPr sz="1400" b="1" spc="-10" dirty="0">
                  <a:solidFill>
                    <a:srgbClr val="666666"/>
                  </a:solidFill>
                  <a:latin typeface="Trebuchet MS"/>
                  <a:cs typeface="Trebuchet MS"/>
                </a:rPr>
                <a:t>i</a:t>
              </a:r>
              <a:r>
                <a:rPr sz="1400" b="1" spc="-5" dirty="0">
                  <a:solidFill>
                    <a:srgbClr val="666666"/>
                  </a:solidFill>
                  <a:latin typeface="Trebuchet MS"/>
                  <a:cs typeface="Trebuchet MS"/>
                </a:rPr>
                <a:t>l</a:t>
              </a:r>
              <a:r>
                <a:rPr sz="1400" b="1" spc="15" dirty="0">
                  <a:solidFill>
                    <a:srgbClr val="666666"/>
                  </a:solidFill>
                  <a:latin typeface="Trebuchet MS"/>
                  <a:cs typeface="Trebuchet MS"/>
                </a:rPr>
                <a:t>ls</a:t>
              </a:r>
              <a:endParaRPr sz="1400" dirty="0">
                <a:latin typeface="Trebuchet MS"/>
                <a:cs typeface="Trebuchet MS"/>
              </a:endParaRPr>
            </a:p>
          </p:txBody>
        </p:sp>
      </p:grpSp>
      <p:sp>
        <p:nvSpPr>
          <p:cNvPr id="4" name="object 4"/>
          <p:cNvSpPr/>
          <p:nvPr/>
        </p:nvSpPr>
        <p:spPr>
          <a:xfrm>
            <a:off x="498095" y="2444750"/>
            <a:ext cx="7668638" cy="812335"/>
          </a:xfrm>
          <a:custGeom>
            <a:avLst/>
            <a:gdLst/>
            <a:ahLst/>
            <a:cxnLst/>
            <a:rect l="l" t="t" r="r" b="b"/>
            <a:pathLst>
              <a:path w="5149850" h="455930">
                <a:moveTo>
                  <a:pt x="0" y="0"/>
                </a:moveTo>
                <a:lnTo>
                  <a:pt x="5149303" y="0"/>
                </a:lnTo>
                <a:lnTo>
                  <a:pt x="5149303" y="455866"/>
                </a:lnTo>
                <a:lnTo>
                  <a:pt x="0" y="455866"/>
                </a:lnTo>
                <a:lnTo>
                  <a:pt x="0" y="0"/>
                </a:lnTo>
                <a:close/>
              </a:path>
            </a:pathLst>
          </a:custGeom>
          <a:solidFill>
            <a:srgbClr val="D6E2F4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1106" y="2337499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41"/>
                </a:moveTo>
                <a:lnTo>
                  <a:pt x="0" y="0"/>
                </a:lnTo>
              </a:path>
            </a:pathLst>
          </a:custGeom>
          <a:ln w="18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5836" y="2337499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41"/>
                </a:moveTo>
                <a:lnTo>
                  <a:pt x="0" y="0"/>
                </a:lnTo>
              </a:path>
            </a:pathLst>
          </a:custGeom>
          <a:ln w="18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93311" y="2314778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41"/>
                </a:moveTo>
                <a:lnTo>
                  <a:pt x="0" y="0"/>
                </a:lnTo>
              </a:path>
            </a:pathLst>
          </a:custGeom>
          <a:ln w="18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87115" y="2314778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41"/>
                </a:moveTo>
                <a:lnTo>
                  <a:pt x="0" y="0"/>
                </a:lnTo>
              </a:path>
            </a:pathLst>
          </a:custGeom>
          <a:ln w="18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08933" y="2101001"/>
            <a:ext cx="38508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Trebuchet MS"/>
                <a:cs typeface="Trebuchet MS"/>
              </a:rPr>
              <a:t>2</a:t>
            </a:r>
            <a:r>
              <a:rPr sz="1200" b="1" spc="25" dirty="0">
                <a:latin typeface="Trebuchet MS"/>
                <a:cs typeface="Trebuchet MS"/>
              </a:rPr>
              <a:t>0</a:t>
            </a:r>
            <a:r>
              <a:rPr sz="1200" b="1" spc="-55" dirty="0">
                <a:latin typeface="Trebuchet MS"/>
                <a:cs typeface="Trebuchet MS"/>
              </a:rPr>
              <a:t>12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3718" y="2586991"/>
            <a:ext cx="2473015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tabLst>
                <a:tab pos="1120775" algn="l"/>
              </a:tabLst>
            </a:pPr>
            <a:r>
              <a:rPr sz="1400" b="1" spc="15" dirty="0" smtClean="0">
                <a:solidFill>
                  <a:srgbClr val="3670C8"/>
                </a:solidFill>
                <a:latin typeface="Trebuchet MS"/>
                <a:cs typeface="Trebuchet MS"/>
              </a:rPr>
              <a:t>P</a:t>
            </a:r>
            <a:r>
              <a:rPr sz="1400" b="1" dirty="0" smtClean="0">
                <a:solidFill>
                  <a:srgbClr val="3670C8"/>
                </a:solidFill>
                <a:latin typeface="Trebuchet MS"/>
                <a:cs typeface="Trebuchet MS"/>
              </a:rPr>
              <a:t>h</a:t>
            </a:r>
            <a:r>
              <a:rPr sz="1400" b="1" spc="-10" dirty="0" smtClean="0">
                <a:solidFill>
                  <a:srgbClr val="3670C8"/>
                </a:solidFill>
                <a:latin typeface="Trebuchet MS"/>
                <a:cs typeface="Trebuchet MS"/>
              </a:rPr>
              <a:t>.</a:t>
            </a:r>
            <a:r>
              <a:rPr sz="1400" b="1" spc="10" dirty="0" smtClean="0">
                <a:solidFill>
                  <a:srgbClr val="3670C8"/>
                </a:solidFill>
                <a:latin typeface="Trebuchet MS"/>
                <a:cs typeface="Trebuchet MS"/>
              </a:rPr>
              <a:t>D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  <a:p>
            <a:pPr algn="ctr"/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spc="35" dirty="0">
                <a:solidFill>
                  <a:srgbClr val="3670C8"/>
                </a:solidFill>
                <a:latin typeface="Trebuchet MS"/>
                <a:cs typeface="Trebuchet MS"/>
              </a:rPr>
              <a:t>m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p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u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i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20" dirty="0">
                <a:solidFill>
                  <a:srgbClr val="3670C8"/>
                </a:solidFill>
                <a:latin typeface="Trebuchet MS"/>
                <a:cs typeface="Trebuchet MS"/>
              </a:rPr>
              <a:t>l</a:t>
            </a:r>
            <a:r>
              <a:rPr sz="1400" b="1" spc="25" dirty="0">
                <a:solidFill>
                  <a:srgbClr val="3670C8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25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u</a:t>
            </a:r>
            <a:r>
              <a:rPr sz="1400" b="1" spc="-45" dirty="0">
                <a:solidFill>
                  <a:srgbClr val="3670C8"/>
                </a:solidFill>
                <a:latin typeface="Trebuchet MS"/>
                <a:cs typeface="Trebuchet MS"/>
              </a:rPr>
              <a:t>r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os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i</a:t>
            </a:r>
            <a:r>
              <a:rPr sz="1400" b="1" spc="-20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30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4148" y="2522859"/>
            <a:ext cx="2292407" cy="6463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5080" indent="255904"/>
            <a:r>
              <a:rPr sz="1400" b="1" spc="25" dirty="0" smtClean="0">
                <a:solidFill>
                  <a:srgbClr val="3670C8"/>
                </a:solidFill>
                <a:latin typeface="Trebuchet MS"/>
                <a:cs typeface="Trebuchet MS"/>
              </a:rPr>
              <a:t>B</a:t>
            </a:r>
            <a:r>
              <a:rPr sz="1400" b="1" spc="-5" dirty="0" smtClean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-30" dirty="0" smtClean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dirty="0" smtClean="0">
                <a:solidFill>
                  <a:srgbClr val="3670C8"/>
                </a:solidFill>
                <a:latin typeface="Trebuchet MS"/>
                <a:cs typeface="Trebuchet MS"/>
              </a:rPr>
              <a:t>h</a:t>
            </a:r>
            <a:r>
              <a:rPr sz="1400" b="1" spc="-40" dirty="0" smtClean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5" dirty="0" smtClean="0">
                <a:solidFill>
                  <a:srgbClr val="3670C8"/>
                </a:solidFill>
                <a:latin typeface="Trebuchet MS"/>
                <a:cs typeface="Trebuchet MS"/>
              </a:rPr>
              <a:t>l</a:t>
            </a:r>
            <a:r>
              <a:rPr sz="1400" b="1" spc="-10" dirty="0" smtClean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spc="-40" dirty="0" smtClean="0">
                <a:solidFill>
                  <a:srgbClr val="3670C8"/>
                </a:solidFill>
                <a:latin typeface="Trebuchet MS"/>
                <a:cs typeface="Trebuchet MS"/>
              </a:rPr>
              <a:t>r</a:t>
            </a:r>
            <a:endParaRPr lang="nb-NO" sz="1400" b="1" spc="-30" dirty="0">
              <a:solidFill>
                <a:srgbClr val="3670C8"/>
              </a:solidFill>
              <a:latin typeface="Trebuchet MS"/>
              <a:cs typeface="Trebuchet MS"/>
            </a:endParaRPr>
          </a:p>
          <a:p>
            <a:pPr marL="12700" marR="5080" indent="76200"/>
            <a:r>
              <a:rPr sz="1400" b="1" spc="55" dirty="0" smtClean="0">
                <a:solidFill>
                  <a:srgbClr val="3670C8"/>
                </a:solidFill>
                <a:latin typeface="Trebuchet MS"/>
                <a:cs typeface="Trebuchet MS"/>
              </a:rPr>
              <a:t>M</a:t>
            </a:r>
            <a:r>
              <a:rPr sz="1400" b="1" dirty="0" smtClean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-15" dirty="0" smtClean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20" dirty="0" smtClean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-50" dirty="0" smtClean="0">
                <a:solidFill>
                  <a:srgbClr val="3670C8"/>
                </a:solidFill>
                <a:latin typeface="Trebuchet MS"/>
                <a:cs typeface="Trebuchet MS"/>
              </a:rPr>
              <a:t>r</a:t>
            </a:r>
            <a:r>
              <a:rPr sz="1400" b="1" spc="-10" dirty="0" smtClean="0">
                <a:solidFill>
                  <a:srgbClr val="3670C8"/>
                </a:solidFill>
                <a:latin typeface="Trebuchet MS"/>
                <a:cs typeface="Trebuchet MS"/>
              </a:rPr>
              <a:t>ia</a:t>
            </a:r>
            <a:r>
              <a:rPr sz="1400" b="1" spc="15" dirty="0" smtClean="0">
                <a:solidFill>
                  <a:srgbClr val="3670C8"/>
                </a:solidFill>
                <a:latin typeface="Trebuchet MS"/>
                <a:cs typeface="Trebuchet MS"/>
              </a:rPr>
              <a:t>ls</a:t>
            </a:r>
            <a:r>
              <a:rPr sz="1400" b="1" spc="25" dirty="0" smtClean="0">
                <a:solidFill>
                  <a:srgbClr val="3670C8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3670C8"/>
                </a:solidFill>
                <a:latin typeface="Trebuchet MS"/>
                <a:cs typeface="Trebuchet MS"/>
              </a:rPr>
              <a:t>S</a:t>
            </a:r>
            <a:r>
              <a:rPr sz="1400" b="1" spc="-35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i</a:t>
            </a:r>
            <a:r>
              <a:rPr sz="1400" b="1" spc="-20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30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25" dirty="0">
                <a:solidFill>
                  <a:srgbClr val="3670C8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d</a:t>
            </a:r>
            <a:endParaRPr sz="1400" dirty="0">
              <a:latin typeface="Trebuchet MS"/>
              <a:cs typeface="Trebuchet MS"/>
            </a:endParaRPr>
          </a:p>
          <a:p>
            <a:pPr marL="88900"/>
            <a:r>
              <a:rPr sz="1400" b="1" spc="70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10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20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-30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h</a:t>
            </a:r>
            <a:r>
              <a:rPr sz="1400" b="1" spc="10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l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spc="30" dirty="0">
                <a:solidFill>
                  <a:srgbClr val="3670C8"/>
                </a:solidFill>
                <a:latin typeface="Trebuchet MS"/>
                <a:cs typeface="Trebuchet MS"/>
              </a:rPr>
              <a:t>g</a:t>
            </a:r>
            <a:r>
              <a:rPr sz="1400" b="1" spc="10" dirty="0">
                <a:solidFill>
                  <a:srgbClr val="3670C8"/>
                </a:solidFill>
                <a:latin typeface="Trebuchet MS"/>
                <a:cs typeface="Trebuchet MS"/>
              </a:rPr>
              <a:t>y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95536" y="2635473"/>
            <a:ext cx="20227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9245"/>
            <a:r>
              <a:rPr sz="1400" b="1" spc="55" dirty="0">
                <a:solidFill>
                  <a:srgbClr val="3670C8"/>
                </a:solidFill>
                <a:latin typeface="Trebuchet MS"/>
                <a:cs typeface="Trebuchet MS"/>
              </a:rPr>
              <a:t>M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15" dirty="0">
                <a:solidFill>
                  <a:srgbClr val="3670C8"/>
                </a:solidFill>
                <a:latin typeface="Trebuchet MS"/>
                <a:cs typeface="Trebuchet MS"/>
              </a:rPr>
              <a:t>s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20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-40" dirty="0">
                <a:solidFill>
                  <a:srgbClr val="3670C8"/>
                </a:solidFill>
                <a:latin typeface="Trebuchet MS"/>
                <a:cs typeface="Trebuchet MS"/>
              </a:rPr>
              <a:t>r</a:t>
            </a:r>
            <a:r>
              <a:rPr sz="1400" b="1" spc="-30" dirty="0">
                <a:solidFill>
                  <a:srgbClr val="3670C8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spc="35" dirty="0">
                <a:solidFill>
                  <a:srgbClr val="3670C8"/>
                </a:solidFill>
                <a:latin typeface="Trebuchet MS"/>
                <a:cs typeface="Trebuchet MS"/>
              </a:rPr>
              <a:t>m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p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u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i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20" dirty="0">
                <a:solidFill>
                  <a:srgbClr val="3670C8"/>
                </a:solidFill>
                <a:latin typeface="Trebuchet MS"/>
                <a:cs typeface="Trebuchet MS"/>
              </a:rPr>
              <a:t>l</a:t>
            </a:r>
            <a:r>
              <a:rPr sz="1400" b="1" spc="25" dirty="0">
                <a:solidFill>
                  <a:srgbClr val="3670C8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3670C8"/>
                </a:solidFill>
                <a:latin typeface="Trebuchet MS"/>
                <a:cs typeface="Trebuchet MS"/>
              </a:rPr>
              <a:t>p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h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y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s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ics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 rot="16200000">
            <a:off x="-285721" y="2595151"/>
            <a:ext cx="112246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3670C8"/>
                </a:solidFill>
                <a:latin typeface="Tahoma"/>
                <a:cs typeface="Tahoma"/>
              </a:rPr>
              <a:t>E</a:t>
            </a:r>
            <a:r>
              <a:rPr sz="1600" spc="10" dirty="0">
                <a:solidFill>
                  <a:srgbClr val="3670C8"/>
                </a:solidFill>
                <a:latin typeface="Tahoma"/>
                <a:cs typeface="Tahoma"/>
              </a:rPr>
              <a:t>d</a:t>
            </a:r>
            <a:r>
              <a:rPr sz="1600" spc="15" dirty="0">
                <a:solidFill>
                  <a:srgbClr val="3670C8"/>
                </a:solidFill>
                <a:latin typeface="Tahoma"/>
                <a:cs typeface="Tahoma"/>
              </a:rPr>
              <a:t>u</a:t>
            </a:r>
            <a:r>
              <a:rPr sz="1600" spc="20" dirty="0">
                <a:solidFill>
                  <a:srgbClr val="3670C8"/>
                </a:solidFill>
                <a:latin typeface="Tahoma"/>
                <a:cs typeface="Tahoma"/>
              </a:rPr>
              <a:t>c</a:t>
            </a:r>
            <a:r>
              <a:rPr sz="1600" spc="5" dirty="0">
                <a:solidFill>
                  <a:srgbClr val="3670C8"/>
                </a:solidFill>
                <a:latin typeface="Tahoma"/>
                <a:cs typeface="Tahoma"/>
              </a:rPr>
              <a:t>a</a:t>
            </a:r>
            <a:r>
              <a:rPr sz="1600" dirty="0">
                <a:solidFill>
                  <a:srgbClr val="3670C8"/>
                </a:solidFill>
                <a:latin typeface="Tahoma"/>
                <a:cs typeface="Tahoma"/>
              </a:rPr>
              <a:t>t</a:t>
            </a:r>
            <a:r>
              <a:rPr sz="1600" spc="15" dirty="0">
                <a:solidFill>
                  <a:srgbClr val="3670C8"/>
                </a:solidFill>
                <a:latin typeface="Tahoma"/>
                <a:cs typeface="Tahoma"/>
              </a:rPr>
              <a:t>io</a:t>
            </a:r>
            <a:r>
              <a:rPr sz="1600" spc="35" dirty="0">
                <a:solidFill>
                  <a:srgbClr val="3670C8"/>
                </a:solidFill>
                <a:latin typeface="Tahoma"/>
                <a:cs typeface="Tahoma"/>
              </a:rPr>
              <a:t>n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29278" y="2339866"/>
            <a:ext cx="1954658" cy="956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900"/>
              </a:lnSpc>
            </a:pPr>
            <a:r>
              <a:rPr sz="1400" b="1" spc="20" dirty="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sz="1400" b="1" spc="-50" dirty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sz="1400" b="1" spc="-10" dirty="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sz="1400" b="1" spc="-20" dirty="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sz="1400" b="1" spc="5" dirty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sz="1400" b="1" spc="-30" dirty="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sz="1400" b="1" spc="55" dirty="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sz="1400" b="1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sz="1400" b="1" spc="-5" dirty="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sz="1400" b="1" spc="10" dirty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sz="1400" b="1" spc="15" dirty="0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sz="1400" b="1" spc="-5" dirty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10" dirty="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sz="1400" b="1" spc="35" dirty="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sz="1400" b="1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endParaRPr lang="nb-NO" sz="1400" b="1" spc="20" dirty="0" smtClean="0">
              <a:solidFill>
                <a:srgbClr val="666666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10900"/>
              </a:lnSpc>
            </a:pPr>
            <a:r>
              <a:rPr sz="1400" b="1" spc="20" dirty="0" smtClean="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sz="1400" b="1" spc="-50" dirty="0" smtClean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sz="1400" b="1" spc="25" dirty="0" smtClean="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sz="1400" b="1" spc="-50" dirty="0" smtClean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400" b="1" spc="40" dirty="0" smtClean="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sz="1400" b="1" spc="35" dirty="0" smtClean="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sz="1400" b="1" spc="35" dirty="0" smtClean="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sz="1400" b="1" spc="20" dirty="0" smtClean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endParaRPr lang="nb-NO" sz="1400" b="1" spc="20" dirty="0" smtClean="0">
              <a:solidFill>
                <a:srgbClr val="666666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10900"/>
              </a:lnSpc>
            </a:pPr>
            <a:r>
              <a:rPr sz="1400" b="1" spc="75" dirty="0" smtClean="0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sz="1400" b="1" spc="-50" dirty="0" smtClean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sz="1400" b="1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-15" dirty="0" smtClean="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sz="1400" b="1" spc="35" dirty="0" smtClean="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sz="1400" b="1" spc="25" dirty="0" smtClean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b="1" dirty="0" smtClean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sz="1400" b="1" spc="15" dirty="0" smtClean="0">
                <a:solidFill>
                  <a:srgbClr val="666666"/>
                </a:solidFill>
                <a:latin typeface="Trebuchet MS"/>
                <a:cs typeface="Trebuchet MS"/>
              </a:rPr>
              <a:t>ls</a:t>
            </a:r>
            <a:endParaRPr lang="nb-NO" sz="1400" b="1" spc="15" dirty="0" smtClean="0">
              <a:solidFill>
                <a:srgbClr val="666666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10900"/>
              </a:lnSpc>
            </a:pPr>
            <a:r>
              <a:rPr lang="en-US" sz="1400" b="1" spc="20" dirty="0" smtClean="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lang="en-US" sz="1400" b="1" spc="-50" dirty="0" smtClean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lang="en-US" sz="1400" b="1" spc="-15" dirty="0" smtClean="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lang="en-US"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lang="en-US" sz="1400" b="1" spc="-20" dirty="0" smtClean="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lang="en-US" sz="1400" b="1" spc="5" dirty="0" smtClean="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lang="en-US"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lang="en-US"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lang="en-US" sz="1400" b="1" spc="-15" dirty="0" smtClean="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lang="en-US" sz="1400" b="1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lang="en-US"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lang="en-US" sz="1400" b="1" spc="25" dirty="0" smtClean="0">
                <a:solidFill>
                  <a:srgbClr val="666666"/>
                </a:solidFill>
                <a:latin typeface="Trebuchet MS"/>
                <a:cs typeface="Trebuchet MS"/>
              </a:rPr>
              <a:t>n </a:t>
            </a:r>
            <a:r>
              <a:rPr lang="en-US" sz="1400" b="1" dirty="0" smtClean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lang="en-US"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lang="en-US"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lang="en-US"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lang="en-US" sz="1400" b="1" spc="15" dirty="0" smtClean="0">
                <a:solidFill>
                  <a:srgbClr val="666666"/>
                </a:solidFill>
                <a:latin typeface="Trebuchet MS"/>
                <a:cs typeface="Trebuchet MS"/>
              </a:rPr>
              <a:t>ls</a:t>
            </a:r>
            <a:endParaRPr lang="en-US" sz="1400" dirty="0" smtClean="0">
              <a:latin typeface="Trebuchet MS"/>
              <a:cs typeface="Trebuchet MS"/>
            </a:endParaRPr>
          </a:p>
        </p:txBody>
      </p:sp>
      <p:sp>
        <p:nvSpPr>
          <p:cNvPr id="34" name="object 15"/>
          <p:cNvSpPr txBox="1"/>
          <p:nvPr/>
        </p:nvSpPr>
        <p:spPr>
          <a:xfrm>
            <a:off x="4890133" y="2077536"/>
            <a:ext cx="5052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120775" algn="l"/>
              </a:tabLst>
            </a:pPr>
            <a:r>
              <a:rPr sz="1200" b="1" spc="-20" dirty="0" smtClean="0">
                <a:latin typeface="Trebuchet MS"/>
                <a:cs typeface="Trebuchet MS"/>
              </a:rPr>
              <a:t>2</a:t>
            </a:r>
            <a:r>
              <a:rPr sz="1200" b="1" spc="25" dirty="0" smtClean="0">
                <a:latin typeface="Trebuchet MS"/>
                <a:cs typeface="Trebuchet MS"/>
              </a:rPr>
              <a:t>0</a:t>
            </a:r>
            <a:r>
              <a:rPr sz="1200" b="1" spc="-150" dirty="0" smtClean="0">
                <a:latin typeface="Trebuchet MS"/>
                <a:cs typeface="Trebuchet MS"/>
              </a:rPr>
              <a:t>1</a:t>
            </a:r>
            <a:r>
              <a:rPr sz="1200" b="1" spc="10" dirty="0" smtClean="0">
                <a:latin typeface="Trebuchet MS"/>
                <a:cs typeface="Trebuchet MS"/>
              </a:rPr>
              <a:t>4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15"/>
          <p:cNvSpPr txBox="1"/>
          <p:nvPr/>
        </p:nvSpPr>
        <p:spPr>
          <a:xfrm>
            <a:off x="7831332" y="2077536"/>
            <a:ext cx="5052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120775" algn="l"/>
              </a:tabLst>
            </a:pPr>
            <a:r>
              <a:rPr sz="1200" b="1" spc="-20" dirty="0" smtClean="0">
                <a:latin typeface="Trebuchet MS"/>
                <a:cs typeface="Trebuchet MS"/>
              </a:rPr>
              <a:t>2</a:t>
            </a:r>
            <a:r>
              <a:rPr sz="1200" b="1" spc="25" dirty="0" smtClean="0">
                <a:latin typeface="Trebuchet MS"/>
                <a:cs typeface="Trebuchet MS"/>
              </a:rPr>
              <a:t>0</a:t>
            </a:r>
            <a:r>
              <a:rPr sz="1200" b="1" spc="-150" dirty="0" smtClean="0">
                <a:latin typeface="Trebuchet MS"/>
                <a:cs typeface="Trebuchet MS"/>
              </a:rPr>
              <a:t>1</a:t>
            </a:r>
            <a:r>
              <a:rPr lang="nb-NO" sz="1200" b="1" spc="-150" dirty="0" smtClean="0">
                <a:latin typeface="Trebuchet MS"/>
                <a:cs typeface="Trebuchet MS"/>
              </a:rPr>
              <a:t>8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4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33673"/>
              </p:ext>
            </p:extLst>
          </p:nvPr>
        </p:nvGraphicFramePr>
        <p:xfrm>
          <a:off x="496746" y="3267160"/>
          <a:ext cx="7669987" cy="804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4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29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1385550614"/>
                    </a:ext>
                  </a:extLst>
                </a:gridCol>
              </a:tblGrid>
              <a:tr h="362738">
                <a:tc>
                  <a:txBody>
                    <a:bodyPr/>
                    <a:lstStyle/>
                    <a:p>
                      <a:pPr marL="269240" algn="l">
                        <a:lnSpc>
                          <a:spcPts val="760"/>
                        </a:lnSpc>
                      </a:pPr>
                      <a:r>
                        <a:rPr sz="1400" b="1" spc="-15" dirty="0" smtClean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spc="-20" dirty="0" smtClean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-5" dirty="0" smtClean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t3r</a:t>
                      </a:r>
                      <a:endParaRPr lang="nb-NO" sz="1400" b="1" spc="-5" dirty="0" smtClean="0">
                        <a:solidFill>
                          <a:srgbClr val="C8363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b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 algn="l">
                        <a:lnSpc>
                          <a:spcPts val="750"/>
                        </a:lnSpc>
                      </a:pP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b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250825" algn="l">
                        <a:lnSpc>
                          <a:spcPts val="750"/>
                        </a:lnSpc>
                      </a:pP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130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b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319405" algn="l">
                        <a:lnSpc>
                          <a:spcPts val="750"/>
                        </a:lnSpc>
                      </a:pP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S441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400" b="1" spc="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1400" b="1" spc="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S44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b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ts val="750"/>
                        </a:lnSpc>
                      </a:pP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b">
                    <a:solidFill>
                      <a:srgbClr val="FF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132">
                <a:tc>
                  <a:txBody>
                    <a:bodyPr/>
                    <a:lstStyle/>
                    <a:p>
                      <a:pPr marL="213360" algn="l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400" b="1" spc="-3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400" b="1" spc="-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0-13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spc="-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400" b="1" spc="-3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191770" algn="l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Sp</a:t>
                      </a:r>
                      <a:r>
                        <a:rPr sz="1400" b="1" spc="-1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400" b="1" spc="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400" b="1" spc="-3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503555" algn="l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Sp</a:t>
                      </a:r>
                      <a:r>
                        <a:rPr sz="1400" b="1" spc="-1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400" b="1" spc="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400" b="1" spc="-3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400" b="1" spc="-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503555">
                        <a:lnSpc>
                          <a:spcPct val="100000"/>
                        </a:lnSpc>
                      </a:pP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FF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1" name="object 26"/>
          <p:cNvSpPr txBox="1"/>
          <p:nvPr/>
        </p:nvSpPr>
        <p:spPr>
          <a:xfrm>
            <a:off x="8275925" y="3510985"/>
            <a:ext cx="206136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0" dirty="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sz="1400" b="1" spc="-50" dirty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sz="1400" b="1" spc="-15" dirty="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sz="1400" b="1" spc="10" dirty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sz="1400" b="1" spc="-20" dirty="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sz="1400" b="1" spc="5" dirty="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sz="1400" b="1" spc="-5" dirty="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sz="1400" b="1" spc="-1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400" b="1" spc="-15" dirty="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sz="1400" b="1" dirty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-10" dirty="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sz="1400" b="1" spc="25" dirty="0">
                <a:solidFill>
                  <a:srgbClr val="666666"/>
                </a:solidFill>
                <a:latin typeface="Trebuchet MS"/>
                <a:cs typeface="Trebuchet MS"/>
              </a:rPr>
              <a:t>n </a:t>
            </a:r>
            <a:r>
              <a:rPr sz="1400" b="1" dirty="0" smtClean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sz="1400" b="1" spc="15" dirty="0" smtClean="0">
                <a:solidFill>
                  <a:srgbClr val="666666"/>
                </a:solidFill>
                <a:latin typeface="Trebuchet MS"/>
                <a:cs typeface="Trebuchet MS"/>
              </a:rPr>
              <a:t>ls</a:t>
            </a:r>
            <a:endParaRPr lang="nb-NO" sz="1400" b="1" spc="15" dirty="0" smtClean="0">
              <a:solidFill>
                <a:srgbClr val="666666"/>
              </a:solidFill>
              <a:latin typeface="Trebuchet MS"/>
              <a:cs typeface="Trebuchet MS"/>
            </a:endParaRPr>
          </a:p>
          <a:p>
            <a:pPr marL="12700"/>
            <a:r>
              <a:rPr lang="en-US" sz="1400" b="1" spc="-80" dirty="0" smtClean="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lang="en-US" sz="1400" b="1" spc="-25" dirty="0" smtClean="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lang="en-US"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lang="en-US" sz="1400" b="1" spc="-30" dirty="0" smtClean="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lang="en-US"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hi</a:t>
            </a:r>
            <a:r>
              <a:rPr lang="en-US"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lang="en-US" sz="1400" b="1" spc="35" dirty="0" smtClean="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lang="en-US" sz="1400" b="1" spc="25" dirty="0" smtClean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400" b="1" dirty="0" smtClean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lang="en-US"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lang="en-US"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lang="en-US"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lang="en-US" sz="1400" b="1" spc="15" dirty="0" smtClean="0">
                <a:solidFill>
                  <a:srgbClr val="666666"/>
                </a:solidFill>
                <a:latin typeface="Trebuchet MS"/>
                <a:cs typeface="Trebuchet MS"/>
              </a:rPr>
              <a:t>ls</a:t>
            </a:r>
            <a:endParaRPr lang="en-US" sz="1400" dirty="0" smtClean="0">
              <a:latin typeface="Trebuchet MS"/>
              <a:cs typeface="Trebuchet MS"/>
            </a:endParaRPr>
          </a:p>
        </p:txBody>
      </p:sp>
      <p:cxnSp>
        <p:nvCxnSpPr>
          <p:cNvPr id="44" name="Rett pilkobling 43"/>
          <p:cNvCxnSpPr/>
          <p:nvPr/>
        </p:nvCxnSpPr>
        <p:spPr>
          <a:xfrm>
            <a:off x="496746" y="2444750"/>
            <a:ext cx="78223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491089" y="5738760"/>
            <a:ext cx="8623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2400" dirty="0" smtClean="0"/>
              <a:t>Rett i jobb i næringslivet der all hans kompetanse er ettertraktet!</a:t>
            </a:r>
            <a:endParaRPr lang="en-US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377935" y="920750"/>
            <a:ext cx="3938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Milads reise gjennom UiO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841149" y="1758950"/>
            <a:ext cx="8299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Har Milad lykkes på grunn av eller på tross av systemet?</a:t>
            </a:r>
            <a:endParaRPr lang="en-US" sz="2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371600" y="252095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Han har hatt flaks, som har havnet i gode miljø som naturlig gjør de ting alle burde ovenfor studenter på bachelor/master og stipendiater. 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Han </a:t>
            </a:r>
            <a:r>
              <a:rPr lang="nb-NO" sz="2400" dirty="0"/>
              <a:t>har også vært heldig å få mye CSE-arbeid, helt siden 2010, som har gitt mye. 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Dessuten </a:t>
            </a:r>
            <a:r>
              <a:rPr lang="nb-NO" sz="2400" dirty="0"/>
              <a:t>er han veldig </a:t>
            </a:r>
            <a:r>
              <a:rPr lang="nb-NO" sz="2400" dirty="0" smtClean="0"/>
              <a:t>god: Lykken </a:t>
            </a:r>
            <a:r>
              <a:rPr lang="nb-NO" sz="2400" dirty="0"/>
              <a:t>står den kjekke bi. 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Men det </a:t>
            </a:r>
            <a:r>
              <a:rPr lang="nb-NO" sz="2400" dirty="0"/>
              <a:t>er også mulig å komme gjennom MN-mølla uten å tilegne seg mange av de ferdighetene han </a:t>
            </a:r>
            <a:r>
              <a:rPr lang="nb-NO" sz="2400" dirty="0" smtClean="0"/>
              <a:t>har.</a:t>
            </a:r>
            <a:endParaRPr lang="en-US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862920" y="5806718"/>
            <a:ext cx="7835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Hva kan vi gjøre med systemet for at alle skal lykkes?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41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a ph.d.-seminar 25. ma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Fra ph.d.-seminar 25. mai</a:t>
            </a:r>
          </a:p>
        </p:txBody>
      </p:sp>
      <p:sp>
        <p:nvSpPr>
          <p:cNvPr id="193" name="Hva vet vi om arbeidslivets behov for kompetanse på ph.d.-nivå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 err="1"/>
              <a:t>Hva</a:t>
            </a:r>
            <a:r>
              <a:rPr dirty="0"/>
              <a:t> vet vi om </a:t>
            </a:r>
            <a:r>
              <a:rPr dirty="0" err="1"/>
              <a:t>arbeidslivets</a:t>
            </a:r>
            <a:r>
              <a:rPr dirty="0"/>
              <a:t> </a:t>
            </a:r>
            <a:r>
              <a:rPr dirty="0" err="1"/>
              <a:t>behov</a:t>
            </a:r>
            <a:r>
              <a:rPr dirty="0"/>
              <a:t> for </a:t>
            </a:r>
            <a:r>
              <a:rPr dirty="0" err="1"/>
              <a:t>kompetanse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ph.d.-</a:t>
            </a:r>
            <a:r>
              <a:rPr dirty="0" err="1"/>
              <a:t>nivå</a:t>
            </a:r>
            <a:r>
              <a:rPr dirty="0"/>
              <a:t>?</a:t>
            </a:r>
          </a:p>
          <a:p>
            <a:pPr marL="0" indent="0">
              <a:buSzTx/>
              <a:buNone/>
            </a:pP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vi </a:t>
            </a:r>
            <a:r>
              <a:rPr dirty="0" err="1"/>
              <a:t>gjøre</a:t>
            </a:r>
            <a:r>
              <a:rPr dirty="0"/>
              <a:t> </a:t>
            </a:r>
            <a:r>
              <a:rPr dirty="0" err="1"/>
              <a:t>kandidatenes</a:t>
            </a:r>
            <a:r>
              <a:rPr dirty="0"/>
              <a:t> </a:t>
            </a:r>
            <a:r>
              <a:rPr dirty="0" err="1"/>
              <a:t>kompetanse</a:t>
            </a:r>
            <a:r>
              <a:rPr dirty="0"/>
              <a:t> </a:t>
            </a:r>
            <a:r>
              <a:rPr dirty="0" err="1"/>
              <a:t>kjent</a:t>
            </a:r>
            <a:r>
              <a:rPr dirty="0"/>
              <a:t> i </a:t>
            </a:r>
            <a:r>
              <a:rPr dirty="0" err="1"/>
              <a:t>arbeidslivet</a:t>
            </a:r>
            <a:r>
              <a:rPr dirty="0"/>
              <a:t>?</a:t>
            </a:r>
          </a:p>
          <a:p>
            <a:pPr marL="0" indent="0">
              <a:buSzTx/>
              <a:buNone/>
            </a:pP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sikrer</a:t>
            </a:r>
            <a:r>
              <a:rPr dirty="0"/>
              <a:t> vi </a:t>
            </a:r>
            <a:r>
              <a:rPr dirty="0" err="1"/>
              <a:t>sosial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faglig</a:t>
            </a:r>
            <a:r>
              <a:rPr dirty="0"/>
              <a:t> </a:t>
            </a:r>
            <a:r>
              <a:rPr dirty="0" err="1"/>
              <a:t>integrering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ph.d.-</a:t>
            </a:r>
            <a:r>
              <a:rPr dirty="0" err="1"/>
              <a:t>kandidater</a:t>
            </a:r>
            <a:r>
              <a:rPr dirty="0"/>
              <a:t> i </a:t>
            </a:r>
            <a:r>
              <a:rPr dirty="0" err="1"/>
              <a:t>fagmiljøer</a:t>
            </a:r>
            <a:r>
              <a:rPr dirty="0"/>
              <a:t>?</a:t>
            </a:r>
          </a:p>
          <a:p>
            <a:pPr marL="0" indent="0">
              <a:buSzTx/>
              <a:buNone/>
            </a:pP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vi </a:t>
            </a:r>
            <a:r>
              <a:rPr dirty="0" err="1"/>
              <a:t>forberede</a:t>
            </a:r>
            <a:r>
              <a:rPr dirty="0"/>
              <a:t> </a:t>
            </a:r>
            <a:r>
              <a:rPr dirty="0" err="1"/>
              <a:t>kandidatene</a:t>
            </a:r>
            <a:r>
              <a:rPr dirty="0"/>
              <a:t> </a:t>
            </a:r>
            <a:r>
              <a:rPr dirty="0" err="1"/>
              <a:t>våre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livet</a:t>
            </a:r>
            <a:r>
              <a:rPr dirty="0"/>
              <a:t> </a:t>
            </a:r>
            <a:r>
              <a:rPr dirty="0" err="1"/>
              <a:t>etter</a:t>
            </a:r>
            <a:r>
              <a:rPr dirty="0"/>
              <a:t> ph.d.-</a:t>
            </a:r>
            <a:r>
              <a:rPr dirty="0" err="1"/>
              <a:t>utdanning</a:t>
            </a:r>
            <a:r>
              <a:rPr dirty="0" smtClean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0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8786" y="1308085"/>
            <a:ext cx="7225489" cy="2012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7" marR="5536" algn="ctr" defTabSz="996422"/>
            <a:r>
              <a:rPr sz="4359" b="1" spc="-33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4359" b="1" spc="-4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4359" b="1" spc="-27" dirty="0">
                <a:solidFill>
                  <a:srgbClr val="FFFFFF"/>
                </a:solidFill>
                <a:latin typeface="Arial"/>
                <a:cs typeface="Arial"/>
              </a:rPr>
              <a:t>torand</a:t>
            </a:r>
            <a:r>
              <a:rPr sz="4359" b="1" spc="-4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359" b="1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lærer</a:t>
            </a:r>
            <a:r>
              <a:rPr sz="4359" b="1" spc="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27" dirty="0">
                <a:solidFill>
                  <a:srgbClr val="FFFFFF"/>
                </a:solidFill>
                <a:latin typeface="Arial"/>
                <a:cs typeface="Arial"/>
              </a:rPr>
              <a:t>seg</a:t>
            </a:r>
            <a:r>
              <a:rPr sz="4359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33" dirty="0">
                <a:solidFill>
                  <a:srgbClr val="FFFFFF"/>
                </a:solidFill>
                <a:latin typeface="Arial"/>
                <a:cs typeface="Arial"/>
              </a:rPr>
              <a:t>mye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 (utov</a:t>
            </a:r>
            <a:r>
              <a:rPr sz="4359" b="1" spc="-4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359" b="1" spc="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forsknin</a:t>
            </a:r>
            <a:r>
              <a:rPr sz="4359" b="1" spc="-4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en)</a:t>
            </a:r>
            <a:endParaRPr sz="4359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96422"/>
            <a:r>
              <a:rPr sz="4359" b="1" spc="-33" dirty="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sz="4359" b="1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27" dirty="0">
                <a:solidFill>
                  <a:srgbClr val="FFFFFF"/>
                </a:solidFill>
                <a:latin typeface="Arial"/>
                <a:cs typeface="Arial"/>
              </a:rPr>
              <a:t>trengs</a:t>
            </a:r>
            <a:r>
              <a:rPr sz="4359" b="1" spc="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1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359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arbeidslivet</a:t>
            </a:r>
            <a:endParaRPr sz="435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39" defTabSz="996422"/>
            <a:r>
              <a:rPr spc="-11" dirty="0"/>
              <a:t>M</a:t>
            </a:r>
            <a:r>
              <a:rPr dirty="0"/>
              <a:t>cKins</a:t>
            </a:r>
            <a:r>
              <a:rPr spc="-5" dirty="0"/>
              <a:t>e</a:t>
            </a:r>
            <a:r>
              <a:rPr dirty="0"/>
              <a:t>y</a:t>
            </a:r>
            <a:r>
              <a:rPr spc="-16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spc="-5" dirty="0"/>
              <a:t>Co</a:t>
            </a:r>
            <a:r>
              <a:rPr spc="11" dirty="0"/>
              <a:t>m</a:t>
            </a:r>
            <a:r>
              <a:rPr spc="-5" dirty="0"/>
              <a:t>pan</a:t>
            </a:r>
            <a:r>
              <a:rPr dirty="0"/>
              <a:t>y   </a:t>
            </a:r>
            <a:r>
              <a:rPr spc="-114" dirty="0"/>
              <a:t> </a:t>
            </a:r>
            <a:fld id="{81D60167-4931-47E6-BA6A-407CBD079E47}" type="slidenum">
              <a:rPr dirty="0"/>
              <a:pPr marL="13839" defTabSz="996422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60411" y="4496832"/>
            <a:ext cx="4583570" cy="136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96422"/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Jørg</a:t>
            </a:r>
            <a:r>
              <a:rPr sz="2615" b="1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n Kjosh</a:t>
            </a:r>
            <a:r>
              <a:rPr sz="2615" b="1" spc="-1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sz="2615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Trømborg</a:t>
            </a:r>
            <a:endParaRPr sz="2615">
              <a:solidFill>
                <a:prstClr val="black"/>
              </a:solidFill>
              <a:latin typeface="Arial"/>
              <a:cs typeface="Arial"/>
            </a:endParaRPr>
          </a:p>
          <a:p>
            <a:pPr marL="8304" algn="ctr" defTabSz="996422"/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Mc</a:t>
            </a:r>
            <a:r>
              <a:rPr sz="2615" b="1" spc="-1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insey</a:t>
            </a:r>
            <a:r>
              <a:rPr sz="2615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&amp; Comp</a:t>
            </a:r>
            <a:r>
              <a:rPr sz="2615" b="1" spc="-1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ny</a:t>
            </a:r>
            <a:endParaRPr sz="2615">
              <a:solidFill>
                <a:prstClr val="black"/>
              </a:solidFill>
              <a:latin typeface="Arial"/>
              <a:cs typeface="Arial"/>
            </a:endParaRPr>
          </a:p>
          <a:p>
            <a:pPr marL="1559677" defTabSz="996422">
              <a:spcBef>
                <a:spcPts val="2031"/>
              </a:spcBef>
            </a:pPr>
            <a:r>
              <a:rPr sz="1961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61" b="1" spc="-1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961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961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61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61" b="1" spc="-1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61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61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61" b="1" spc="-5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96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8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1675" y="2144812"/>
            <a:ext cx="7111315" cy="4092276"/>
          </a:xfrm>
          <a:custGeom>
            <a:avLst/>
            <a:gdLst/>
            <a:ahLst/>
            <a:cxnLst/>
            <a:rect l="l" t="t" r="r" b="b"/>
            <a:pathLst>
              <a:path w="6525895" h="3755390">
                <a:moveTo>
                  <a:pt x="0" y="3755136"/>
                </a:moveTo>
                <a:lnTo>
                  <a:pt x="6525767" y="3755136"/>
                </a:lnTo>
                <a:lnTo>
                  <a:pt x="6525767" y="0"/>
                </a:lnTo>
                <a:lnTo>
                  <a:pt x="0" y="0"/>
                </a:lnTo>
                <a:lnTo>
                  <a:pt x="0" y="3755136"/>
                </a:lnTo>
                <a:close/>
              </a:path>
            </a:pathLst>
          </a:custGeom>
          <a:ln w="19812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pPr defTabSz="996422"/>
            <a:endParaRPr sz="196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5428" y="779477"/>
            <a:ext cx="6656695" cy="538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928" algn="ctr" defTabSz="996422"/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(utover</a:t>
            </a:r>
            <a:r>
              <a:rPr sz="3051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forskningen)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marL="142544" algn="ctr" defTabSz="996422"/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sz="3051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tre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51" b="1" spc="-38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51" b="1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arbeidslive</a:t>
            </a:r>
            <a:r>
              <a:rPr sz="3051" b="1" spc="-1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defTabSz="996422">
              <a:spcBef>
                <a:spcPts val="27"/>
              </a:spcBef>
            </a:pPr>
            <a:endParaRPr sz="386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839" defTabSz="996422">
              <a:lnSpc>
                <a:spcPts val="4118"/>
              </a:lnSpc>
            </a:pPr>
            <a:r>
              <a:rPr sz="3814" spc="294" dirty="0">
                <a:solidFill>
                  <a:srgbClr val="FFFFFF"/>
                </a:solidFill>
                <a:latin typeface="Arial"/>
                <a:cs typeface="Arial"/>
              </a:rPr>
              <a:t>▪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33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løs</a:t>
            </a:r>
            <a:r>
              <a:rPr sz="3051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33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sz="3051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ukjente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marL="13839" defTabSz="996422">
              <a:lnSpc>
                <a:spcPts val="4118"/>
              </a:lnSpc>
            </a:pPr>
            <a:r>
              <a:rPr sz="3814" spc="294" dirty="0">
                <a:solidFill>
                  <a:srgbClr val="FFFFFF"/>
                </a:solidFill>
                <a:latin typeface="Arial"/>
                <a:cs typeface="Arial"/>
              </a:rPr>
              <a:t>▪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3051" b="1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behov</a:t>
            </a:r>
            <a:r>
              <a:rPr sz="3051" b="1" spc="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51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planlegge</a:t>
            </a:r>
            <a:r>
              <a:rPr sz="3051" b="1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51" b="1" spc="-33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51" b="1" spc="-33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ver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marL="13839" defTabSz="996422">
              <a:lnSpc>
                <a:spcPts val="4118"/>
              </a:lnSpc>
              <a:spcBef>
                <a:spcPts val="2746"/>
              </a:spcBef>
            </a:pPr>
            <a:r>
              <a:rPr sz="3814" spc="294" dirty="0">
                <a:solidFill>
                  <a:srgbClr val="FFFFFF"/>
                </a:solidFill>
                <a:latin typeface="Arial"/>
                <a:cs typeface="Arial"/>
              </a:rPr>
              <a:t>▪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sz="3051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pros</a:t>
            </a:r>
            <a:r>
              <a:rPr sz="3051" b="1" spc="-11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51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3051" b="1" spc="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51" b="1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lv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marL="13839" defTabSz="996422">
              <a:lnSpc>
                <a:spcPts val="4118"/>
              </a:lnSpc>
            </a:pPr>
            <a:r>
              <a:rPr sz="3814" spc="294" dirty="0">
                <a:solidFill>
                  <a:srgbClr val="FFFFFF"/>
                </a:solidFill>
                <a:latin typeface="Arial"/>
                <a:cs typeface="Arial"/>
              </a:rPr>
              <a:t>▪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gjøre</a:t>
            </a:r>
            <a:r>
              <a:rPr sz="3051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informasjon</a:t>
            </a:r>
            <a:r>
              <a:rPr sz="3051" b="1" spc="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1" dirty="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sz="3051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kunnsk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marL="13839" defTabSz="996422">
              <a:lnSpc>
                <a:spcPts val="4118"/>
              </a:lnSpc>
              <a:spcBef>
                <a:spcPts val="2746"/>
              </a:spcBef>
            </a:pPr>
            <a:r>
              <a:rPr sz="3814" spc="294" dirty="0">
                <a:solidFill>
                  <a:srgbClr val="FFFFFF"/>
                </a:solidFill>
                <a:latin typeface="Arial"/>
                <a:cs typeface="Arial"/>
              </a:rPr>
              <a:t>▪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lede</a:t>
            </a:r>
            <a:r>
              <a:rPr sz="3051" b="1" spc="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god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51" b="1" spc="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møter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marL="13839" defTabSz="996422">
              <a:lnSpc>
                <a:spcPts val="4118"/>
              </a:lnSpc>
            </a:pPr>
            <a:r>
              <a:rPr sz="3814" spc="294" dirty="0">
                <a:solidFill>
                  <a:srgbClr val="FFFFFF"/>
                </a:solidFill>
                <a:latin typeface="Arial"/>
                <a:cs typeface="Arial"/>
              </a:rPr>
              <a:t>▪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51" b="1" spc="-33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dervise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39" defTabSz="996422"/>
            <a:r>
              <a:rPr spc="-11" dirty="0"/>
              <a:t>M</a:t>
            </a:r>
            <a:r>
              <a:rPr dirty="0"/>
              <a:t>cKins</a:t>
            </a:r>
            <a:r>
              <a:rPr spc="-5" dirty="0"/>
              <a:t>e</a:t>
            </a:r>
            <a:r>
              <a:rPr dirty="0"/>
              <a:t>y</a:t>
            </a:r>
            <a:r>
              <a:rPr spc="-16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spc="-5" dirty="0"/>
              <a:t>Co</a:t>
            </a:r>
            <a:r>
              <a:rPr spc="11" dirty="0"/>
              <a:t>m</a:t>
            </a:r>
            <a:r>
              <a:rPr spc="-5" dirty="0"/>
              <a:t>pan</a:t>
            </a:r>
            <a:r>
              <a:rPr dirty="0"/>
              <a:t>y   </a:t>
            </a:r>
            <a:r>
              <a:rPr spc="-114" dirty="0"/>
              <a:t> </a:t>
            </a:r>
            <a:fld id="{81D60167-4931-47E6-BA6A-407CBD079E47}" type="slidenum">
              <a:rPr dirty="0"/>
              <a:pPr marL="13839" defTabSz="996422"/>
              <a:t>9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39">
              <a:lnSpc>
                <a:spcPts val="3628"/>
              </a:lnSpc>
            </a:pPr>
            <a:r>
              <a:rPr spc="-16" dirty="0"/>
              <a:t>Doktora</a:t>
            </a:r>
            <a:r>
              <a:rPr spc="-22" dirty="0"/>
              <a:t>n</a:t>
            </a:r>
            <a:r>
              <a:rPr spc="-33" dirty="0"/>
              <a:t>d</a:t>
            </a:r>
            <a:r>
              <a:rPr spc="-16" dirty="0"/>
              <a:t>er</a:t>
            </a:r>
            <a:r>
              <a:rPr spc="44" dirty="0"/>
              <a:t> </a:t>
            </a:r>
            <a:r>
              <a:rPr spc="-16" dirty="0"/>
              <a:t>lærer</a:t>
            </a:r>
            <a:r>
              <a:rPr spc="-5" dirty="0"/>
              <a:t> </a:t>
            </a:r>
            <a:r>
              <a:rPr spc="-22" dirty="0"/>
              <a:t>seg</a:t>
            </a:r>
            <a:r>
              <a:rPr spc="11" dirty="0"/>
              <a:t> </a:t>
            </a:r>
            <a:r>
              <a:rPr spc="-27" dirty="0"/>
              <a:t>m</a:t>
            </a:r>
            <a:r>
              <a:rPr spc="-60" dirty="0"/>
              <a:t>y</a:t>
            </a:r>
            <a:r>
              <a:rPr spc="-22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830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896</Words>
  <Application>Microsoft Office PowerPoint</Application>
  <PresentationFormat>Custom</PresentationFormat>
  <Paragraphs>208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2_Office Theme</vt:lpstr>
      <vt:lpstr>3_Office Theme</vt:lpstr>
      <vt:lpstr>White</vt:lpstr>
      <vt:lpstr>PowerPoint Presentation</vt:lpstr>
      <vt:lpstr>PowerPoint Presentation</vt:lpstr>
      <vt:lpstr>PowerPoint Presentation</vt:lpstr>
      <vt:lpstr>PowerPoint Presentation</vt:lpstr>
      <vt:lpstr>2009</vt:lpstr>
      <vt:lpstr>PowerPoint Presentation</vt:lpstr>
      <vt:lpstr>Fra ph.d.-seminar 25. mai</vt:lpstr>
      <vt:lpstr>PowerPoint Presentation</vt:lpstr>
      <vt:lpstr>Doktorander lærer seg mye</vt:lpstr>
      <vt:lpstr>PowerPoint Presentation</vt:lpstr>
      <vt:lpstr>PowerPoint Presentation</vt:lpstr>
      <vt:lpstr>PowerPoint Presentation</vt:lpstr>
      <vt:lpstr>Hvorfor skal vi gjøre noe med phd-utdanningen?</vt:lpstr>
      <vt:lpstr>Oppbygningen av phd</vt:lpstr>
      <vt:lpstr>Oppbygningen av phd</vt:lpstr>
      <vt:lpstr>PowerPoint Presentation</vt:lpstr>
      <vt:lpstr>Sammenheng mellom utdanningselementer</vt:lpstr>
      <vt:lpstr>Premisser</vt:lpstr>
      <vt:lpstr>Forskertilnærming til kunnskap</vt:lpstr>
      <vt:lpstr>PowerPoint Presentation</vt:lpstr>
      <vt:lpstr>PowerPoint Presentation</vt:lpstr>
      <vt:lpstr>PowerPoint Presentation</vt:lpstr>
      <vt:lpstr>Oppbygningen av phd</vt:lpstr>
      <vt:lpstr>Hvem har ansvaret?</vt:lpstr>
      <vt:lpstr>Veien videre</vt:lpstr>
      <vt:lpstr>Vi starter ikke på bar bakke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Finn-Eirik Johansen</dc:creator>
  <cp:lastModifiedBy>Natalia Utkina</cp:lastModifiedBy>
  <cp:revision>44</cp:revision>
  <dcterms:created xsi:type="dcterms:W3CDTF">2018-09-10T16:46:13Z</dcterms:created>
  <dcterms:modified xsi:type="dcterms:W3CDTF">2018-09-17T07:43:46Z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2018-09-10T00:00:00Z</vt:filetime>
  </property>
  <property fmtid="{D5CDD505-2E9C-101B-9397-08002B2CF9AE}" pid="3" name="LastSaved">
    <vt:filetime>2018-09-10T00:00:00Z</vt:filetime>
  </property>
</Properties>
</file>