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33" r:id="rId3"/>
    <p:sldId id="334" r:id="rId4"/>
    <p:sldId id="337" r:id="rId5"/>
    <p:sldId id="307" r:id="rId6"/>
    <p:sldId id="308" r:id="rId7"/>
    <p:sldId id="335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8" autoAdjust="0"/>
    <p:restoredTop sz="86412" autoAdjust="0"/>
  </p:normalViewPr>
  <p:slideViewPr>
    <p:cSldViewPr>
      <p:cViewPr varScale="1">
        <p:scale>
          <a:sx n="63" d="100"/>
          <a:sy n="63" d="100"/>
        </p:scale>
        <p:origin x="7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664" y="2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B37B4-C711-4029-A882-7138C2ADBE33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DB44F-9D83-4354-88FE-74594F367E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788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Presentasjon av Andreas og Helge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628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09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09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7315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7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5363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75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1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1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364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0823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4761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042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40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57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0881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663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49" y="838200"/>
            <a:ext cx="1924051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838200"/>
            <a:ext cx="5619751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34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17.01.2017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b-NO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891D8BF-3E82-7E4C-B446-0AF4FCA7EB77}" type="slidenum">
              <a:rPr lang="nb-NO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5DFA19-1C4D-0644-95DA-3108DB084D20}" type="datetime1">
              <a:rPr lang="nb-NO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17.01.2017</a:t>
            </a:fld>
            <a:endParaRPr lang="nb-NO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31" name="Picture 10" descr="UiO_MatNat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1" y="228601"/>
            <a:ext cx="4948239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 eaLnBrk="1" hangingPunct="1"/>
            <a:r>
              <a:rPr lang="nb-NO" sz="4400" b="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Tidsplan </a:t>
            </a:r>
            <a:r>
              <a:rPr lang="nb-NO" sz="4400" b="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InterAct</a:t>
            </a:r>
            <a:endParaRPr lang="nb-NO" sz="4400" b="0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 eaLnBrk="1" hangingPunct="1"/>
            <a:r>
              <a:rPr lang="nb-NO" sz="4400" b="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Vår 2017</a:t>
            </a:r>
            <a:endParaRPr lang="nb-NO" sz="4400" b="0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0" dirty="0" smtClean="0">
                <a:solidFill>
                  <a:schemeClr val="accent3">
                    <a:lumMod val="65000"/>
                  </a:schemeClr>
                </a:solidFill>
              </a:rPr>
              <a:t>Prosess for tidsplan</a:t>
            </a:r>
            <a:endParaRPr lang="nb-NO" b="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Grovkalibret utkast med </a:t>
            </a:r>
            <a:r>
              <a:rPr lang="nb-NO" dirty="0" err="1" smtClean="0"/>
              <a:t>hovedfrister</a:t>
            </a:r>
            <a:r>
              <a:rPr lang="nb-NO" dirty="0" smtClean="0"/>
              <a:t> og prosesser</a:t>
            </a:r>
          </a:p>
          <a:p>
            <a:r>
              <a:rPr lang="nb-NO" dirty="0" smtClean="0"/>
              <a:t>Legge på detaljer og mindre prosesser etter hvert</a:t>
            </a:r>
          </a:p>
          <a:p>
            <a:r>
              <a:rPr lang="nb-NO" dirty="0" smtClean="0"/>
              <a:t>Forankre hos utdanningsledere og instituttledere</a:t>
            </a:r>
          </a:p>
          <a:p>
            <a:r>
              <a:rPr lang="nb-NO" dirty="0" smtClean="0"/>
              <a:t>Få mobilisert de vitenskapelige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341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Hovedelementer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Bachelor</a:t>
            </a:r>
          </a:p>
          <a:p>
            <a:pPr lvl="1"/>
            <a:r>
              <a:rPr lang="en-US" dirty="0" err="1" smtClean="0"/>
              <a:t>Emnebeskrivelser</a:t>
            </a:r>
            <a:r>
              <a:rPr lang="en-US" dirty="0" smtClean="0"/>
              <a:t> for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bacheloremner</a:t>
            </a:r>
            <a:r>
              <a:rPr lang="en-US" dirty="0" smtClean="0"/>
              <a:t> 1/7</a:t>
            </a:r>
          </a:p>
          <a:p>
            <a:r>
              <a:rPr lang="en-US" dirty="0" smtClean="0"/>
              <a:t>Master</a:t>
            </a:r>
          </a:p>
          <a:p>
            <a:pPr lvl="1"/>
            <a:r>
              <a:rPr lang="en-US" dirty="0" err="1" smtClean="0"/>
              <a:t>Nettpresentasjoner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programmene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15/6</a:t>
            </a:r>
          </a:p>
          <a:p>
            <a:pPr lvl="1"/>
            <a:r>
              <a:rPr lang="en-US" dirty="0" err="1" smtClean="0"/>
              <a:t>Emnebeskrivelsr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emner</a:t>
            </a:r>
            <a:r>
              <a:rPr lang="en-US" dirty="0" smtClean="0"/>
              <a:t> 1/10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9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782339" cy="395608"/>
          </a:xfrm>
        </p:spPr>
        <p:txBody>
          <a:bodyPr>
            <a:noAutofit/>
          </a:bodyPr>
          <a:lstStyle/>
          <a:p>
            <a:r>
              <a:rPr lang="nb-NO" sz="2800" dirty="0" smtClean="0">
                <a:solidFill>
                  <a:schemeClr val="bg1">
                    <a:lumMod val="50000"/>
                  </a:schemeClr>
                </a:solidFill>
              </a:rPr>
              <a:t>Bachelor (inkludert 5-årig farmasi)</a:t>
            </a:r>
            <a:endParaRPr lang="nb-NO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5486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170080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6678926" y="4066026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 </a:t>
            </a:r>
            <a:endParaRPr lang="nb-NO" dirty="0"/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607296"/>
              </p:ext>
            </p:extLst>
          </p:nvPr>
        </p:nvGraphicFramePr>
        <p:xfrm>
          <a:off x="971600" y="1225554"/>
          <a:ext cx="6480720" cy="420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49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Frist</a:t>
                      </a:r>
                      <a:endParaRPr lang="nb-N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Bestilling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1.1.2017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 + 80 grupper ferdige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087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15.4.2017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 emner for 2. og 3. år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godkjent på instituttet og er meldt inn på emneskjema.</a:t>
                      </a:r>
                    </a:p>
                    <a:p>
                      <a:pPr algn="l" fontAlgn="b"/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Samt emneendringer for alle emner som undervises høsten 2017.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17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15.6.2017</a:t>
                      </a:r>
                      <a:endParaRPr lang="nb-N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Utkast til fullstendige emnebeskrivelser for alle bacheloremner klare</a:t>
                      </a:r>
                      <a:r>
                        <a:rPr lang="nb-NO" sz="1600" baseline="0" dirty="0" smtClean="0"/>
                        <a:t> i emnemapper i </a:t>
                      </a:r>
                      <a:r>
                        <a:rPr lang="nb-NO" sz="1600" baseline="0" dirty="0" err="1" smtClean="0"/>
                        <a:t>Vortex</a:t>
                      </a:r>
                      <a:r>
                        <a:rPr lang="nb-NO" sz="1600" baseline="0" dirty="0" smtClean="0"/>
                        <a:t>. </a:t>
                      </a:r>
                      <a:endParaRPr lang="nb-NO" sz="1600" dirty="0"/>
                    </a:p>
                  </a:txBody>
                  <a:tcPr marL="1705" marR="1705" marT="170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172"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1.07.2017</a:t>
                      </a:r>
                      <a:endParaRPr lang="nb-N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Emnebeskrivelser for alle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bacheloremner publisert.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49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 bacheloremner publisert også på engelsk.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55"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8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82339" cy="395608"/>
          </a:xfrm>
        </p:spPr>
        <p:txBody>
          <a:bodyPr>
            <a:noAutofit/>
          </a:bodyPr>
          <a:lstStyle/>
          <a:p>
            <a:r>
              <a:rPr lang="nb-NO" sz="3200" dirty="0" smtClean="0">
                <a:solidFill>
                  <a:schemeClr val="bg1">
                    <a:lumMod val="50000"/>
                  </a:schemeClr>
                </a:solidFill>
              </a:rPr>
              <a:t>Master</a:t>
            </a:r>
            <a:endParaRPr lang="nb-NO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796182"/>
              </p:ext>
            </p:extLst>
          </p:nvPr>
        </p:nvGraphicFramePr>
        <p:xfrm>
          <a:off x="539552" y="764704"/>
          <a:ext cx="8136904" cy="5757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82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Frist</a:t>
                      </a:r>
                      <a:endParaRPr lang="nb-N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Bestilling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08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2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15.1.2017</a:t>
                      </a:r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Instituttene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får tilbakemelding på </a:t>
                      </a:r>
                      <a:r>
                        <a:rPr lang="nb-NO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masterlubene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fra fakultetet.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78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2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1.2.2017</a:t>
                      </a:r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Eksempel på emnepresentasjon masteroppgave klar fra fakultetet.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48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fontAlgn="b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82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1.4.2017</a:t>
                      </a:r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Notat med oversikt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over masterporteføljen oversendes til UiO sentralt fra fakultetet.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18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5696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15.4.2017</a:t>
                      </a:r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Emneendringer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alle sentrale emner i nye masterprogram godkjent på instituttet og meldt inn på emneskjema. 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Samt emneendringer for alle emner som undervises høsten 2017.</a:t>
                      </a:r>
                      <a:endParaRPr lang="nb-NO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rtl="0" fontAlgn="t">
                        <a:buFont typeface="Arial" charset="0"/>
                        <a:buChar char="•"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Ferdige utkast til nettpresentasjoner av programmene lagt i kladdemapper.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OBS: to-språklige programmer leveres på ett språk og instituttene sørger selv for oversetting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etter tilbakemelding og endringer.</a:t>
                      </a:r>
                      <a:endParaRPr lang="nb-NO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rtl="0" fontAlgn="t">
                        <a:buFont typeface="Arial" charset="0"/>
                        <a:buChar char="•"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for hvordan formidle 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studieendringer og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overgangsordninger for studentene klare.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000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5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1.6.2017</a:t>
                      </a:r>
                      <a:endParaRPr lang="nb-NO" sz="16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Resterende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nye masteremner godkjent av instituttet og meldt til fakultetet ved emneskjema.</a:t>
                      </a:r>
                    </a:p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Overgangsordninger for eksisterende masterstudenter klare.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246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2685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15.6.2017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Ferdige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utkast til nettpresentasjoner av programmene oversendt UiO fra fakultetet.</a:t>
                      </a:r>
                    </a:p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Tospråklige programmer må oversende for begge språk.</a:t>
                      </a:r>
                    </a:p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Inkluderer emnebeskrivelse for masteroppgaven og emnebeskrivelser for sentrale emner.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684"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nb-N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824"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1.10.2017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Emnebeskrivelser for alle masteremner publisert.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05" marR="1705" marT="170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4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Hva mangler?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nb-NO" sz="2000" dirty="0" smtClean="0"/>
              <a:t>Utdanningsplaner for bachelor (gamle, nye og mellom)</a:t>
            </a:r>
          </a:p>
          <a:p>
            <a:r>
              <a:rPr lang="nb-NO" sz="2000" dirty="0" smtClean="0"/>
              <a:t>Opptakskrav til masterprogrammer</a:t>
            </a:r>
          </a:p>
          <a:p>
            <a:r>
              <a:rPr lang="nb-NO" sz="2000" dirty="0" smtClean="0"/>
              <a:t>Bacheloremner for H17/V18</a:t>
            </a:r>
          </a:p>
          <a:p>
            <a:pPr lvl="1"/>
            <a:r>
              <a:rPr lang="nb-NO" sz="2000" dirty="0"/>
              <a:t>Undervisnings- og eksamenstekster</a:t>
            </a:r>
          </a:p>
          <a:p>
            <a:pPr lvl="1"/>
            <a:r>
              <a:rPr lang="nb-NO" sz="2000" dirty="0" smtClean="0"/>
              <a:t>Samkjøring av forkunnskapskrav, også R1/R2</a:t>
            </a:r>
          </a:p>
          <a:p>
            <a:pPr lvl="1"/>
            <a:r>
              <a:rPr lang="nb-NO" sz="2000" dirty="0" smtClean="0"/>
              <a:t>Overlapp</a:t>
            </a:r>
          </a:p>
          <a:p>
            <a:pPr lvl="1"/>
            <a:r>
              <a:rPr lang="nb-NO" sz="2000" dirty="0" smtClean="0"/>
              <a:t>3-gangers regel</a:t>
            </a:r>
          </a:p>
          <a:p>
            <a:pPr lvl="1"/>
            <a:r>
              <a:rPr lang="nb-NO" sz="2000" dirty="0" smtClean="0"/>
              <a:t>Gyldighet på laber og </a:t>
            </a:r>
            <a:r>
              <a:rPr lang="nb-NO" sz="2000" dirty="0" err="1" smtClean="0"/>
              <a:t>obliger</a:t>
            </a:r>
            <a:r>
              <a:rPr lang="nb-NO" sz="2000" dirty="0" smtClean="0"/>
              <a:t> for nye emner</a:t>
            </a:r>
          </a:p>
          <a:p>
            <a:pPr lvl="1"/>
            <a:r>
              <a:rPr lang="nb-NO" sz="2000" dirty="0" smtClean="0"/>
              <a:t>Studieprogramtilhørighet, nye+ gamle programmer og </a:t>
            </a:r>
            <a:r>
              <a:rPr lang="nb-NO" sz="2000" dirty="0" err="1" smtClean="0"/>
              <a:t>LeP</a:t>
            </a:r>
            <a:endParaRPr lang="nb-NO" sz="2000" dirty="0" smtClean="0"/>
          </a:p>
          <a:p>
            <a:pPr lvl="1"/>
            <a:r>
              <a:rPr lang="nb-NO" sz="2000" dirty="0" smtClean="0"/>
              <a:t>Emner som går for siste gang</a:t>
            </a:r>
          </a:p>
          <a:p>
            <a:pPr lvl="1"/>
            <a:r>
              <a:rPr lang="nb-NO" sz="2000" dirty="0" smtClean="0"/>
              <a:t>Timeplanarbeid</a:t>
            </a:r>
          </a:p>
          <a:p>
            <a:r>
              <a:rPr lang="nb-NO" sz="2000" dirty="0" smtClean="0"/>
              <a:t>XXX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9680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n-1 (2)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341</Words>
  <Application>Microsoft Office PowerPoint</Application>
  <PresentationFormat>On-screen Show (4:3)</PresentationFormat>
  <Paragraphs>74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ヒラギノ角ゴ Pro W3</vt:lpstr>
      <vt:lpstr>Kontortema</vt:lpstr>
      <vt:lpstr>mn-1 (2)</vt:lpstr>
      <vt:lpstr>PowerPoint Presentation</vt:lpstr>
      <vt:lpstr>Prosess for tidsplan</vt:lpstr>
      <vt:lpstr>Hovedelementer</vt:lpstr>
      <vt:lpstr>Bachelor (inkludert 5-årig farmasi)</vt:lpstr>
      <vt:lpstr>Master</vt:lpstr>
      <vt:lpstr>Hva mangler?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Tandberg</dc:creator>
  <cp:lastModifiedBy>Andreas Tandberg</cp:lastModifiedBy>
  <cp:revision>160</cp:revision>
  <dcterms:created xsi:type="dcterms:W3CDTF">2016-09-27T06:24:41Z</dcterms:created>
  <dcterms:modified xsi:type="dcterms:W3CDTF">2017-01-17T09:57:20Z</dcterms:modified>
</cp:coreProperties>
</file>