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1" r:id="rId4"/>
    <p:sldId id="262" r:id="rId5"/>
    <p:sldId id="265" r:id="rId6"/>
    <p:sldId id="263" r:id="rId7"/>
    <p:sldId id="264" r:id="rId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7086" autoAdjust="0"/>
  </p:normalViewPr>
  <p:slideViewPr>
    <p:cSldViewPr>
      <p:cViewPr>
        <p:scale>
          <a:sx n="141" d="100"/>
          <a:sy n="141" d="100"/>
        </p:scale>
        <p:origin x="-1506" y="504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94281F0-FACA-0845-840B-B3DE104CB5B5}" type="datetime1">
              <a:rPr lang="nb-NO"/>
              <a:pPr>
                <a:defRPr/>
              </a:pPr>
              <a:t>11.01.2017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D3D69E2-0A64-844D-9660-004251058A6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386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8E7D032-151A-EC4C-ACB3-B8F19569E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85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2EB98-D8E3-A744-B203-413FB4F99252}" type="datetime1">
              <a:rPr lang="nb-NO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7352-1949-1D4C-B78D-50F582F5C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698500"/>
            <a:ext cx="1924050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698500"/>
            <a:ext cx="5619750" cy="438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D986-38B6-D34B-AC8F-FAB34D6CD12A}" type="datetime1">
              <a:rPr lang="nb-NO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66421-6C81-5648-A1DB-FCEC7B823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C2C7-E4A1-344E-A6E7-C10DA645C030}" type="datetime1">
              <a:rPr lang="nb-NO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8601B-DFDF-B044-B450-3B98242EA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111C-C572-3E42-B70B-57C2AA184FD8}" type="datetime1">
              <a:rPr lang="nb-NO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D8EE7-2163-7E4F-B6FD-5628BE966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0DEC-2D04-274C-8A42-A2DC390FB7FB}" type="datetime1">
              <a:rPr lang="nb-NO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44F-061F-5243-B80B-36CEBA858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BB29B-A092-4B47-BFC2-191F84126DD2}" type="datetime1">
              <a:rPr lang="nb-NO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874D-4C61-2046-B779-8F466C0E8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9456-A393-5140-B146-312850904394}" type="datetime1">
              <a:rPr lang="nb-NO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800C-CCD4-B341-B08D-C134E02028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BFBB-9ED5-264E-B60F-1EA4DD9F16AE}" type="datetime1">
              <a:rPr lang="nb-NO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388CA-E4C7-6149-A893-E035E1C41C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70F1F-1E49-5743-BC73-503D098F3EE2}" type="datetime1">
              <a:rPr lang="nb-NO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4BE90-BC86-804B-875F-9FCE54FB5A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0948-6400-F54D-9DEA-86F64347343F}" type="datetime1">
              <a:rPr lang="nb-NO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6A88-A97B-4846-B968-5B258F8D0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2D5BF00-D5D8-BF41-8403-281C22D7D281}" type="datetime1">
              <a:rPr lang="nb-NO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78C662D-9485-8E45-AADC-A1089849A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6" descr="UiO_MatNat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190500"/>
            <a:ext cx="48355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5372"/>
            <a:ext cx="4320479" cy="2880320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 bwMode="auto">
          <a:xfrm rot="649775">
            <a:off x="4229336" y="1501741"/>
            <a:ext cx="4141710" cy="3432457"/>
          </a:xfrm>
          <a:prstGeom prst="heart">
            <a:avLst/>
          </a:prstGeom>
          <a:noFill/>
          <a:ln w="47625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368052" y="1921396"/>
            <a:ext cx="7543800" cy="1460500"/>
          </a:xfrm>
        </p:spPr>
        <p:txBody>
          <a:bodyPr/>
          <a:lstStyle/>
          <a:p>
            <a:r>
              <a:rPr lang="nb-NO" sz="2400" dirty="0"/>
              <a:t>Samarbeid </a:t>
            </a:r>
            <a:br>
              <a:rPr lang="nb-NO" sz="2400" dirty="0"/>
            </a:br>
            <a:r>
              <a:rPr lang="nb-NO" sz="2400" dirty="0"/>
              <a:t>gjennom studiestart </a:t>
            </a:r>
            <a:br>
              <a:rPr lang="nb-NO" sz="2400" dirty="0"/>
            </a:br>
            <a:r>
              <a:rPr lang="nb-NO" sz="2400" dirty="0"/>
              <a:t>for et godt læringsmiljø</a:t>
            </a: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studiestart?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FC2C7-E4A1-344E-A6E7-C10DA645C030}" type="datetime1">
              <a:rPr lang="nb-NO" smtClean="0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8601B-DFDF-B044-B450-3B98242EA36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er studiestart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FC2C7-E4A1-344E-A6E7-C10DA645C030}" type="datetime1">
              <a:rPr lang="nb-NO" smtClean="0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8601B-DFDF-B044-B450-3B98242EA36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480520"/>
              </p:ext>
            </p:extLst>
          </p:nvPr>
        </p:nvGraphicFramePr>
        <p:xfrm>
          <a:off x="755576" y="1417340"/>
          <a:ext cx="7974704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9194068" imgH="4068966" progId="Word.Document.12">
                  <p:embed/>
                </p:oleObj>
              </mc:Choice>
              <mc:Fallback>
                <p:oleObj name="Document" r:id="rId3" imgW="9194068" imgH="40689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417340"/>
                        <a:ext cx="7974704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75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 for studiestart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InterAct</a:t>
            </a:r>
            <a:r>
              <a:rPr lang="nb-NO" dirty="0" smtClean="0"/>
              <a:t>: </a:t>
            </a:r>
            <a:r>
              <a:rPr lang="nb-NO" dirty="0" smtClean="0"/>
              <a:t>lykkes faglig og profesjonelt</a:t>
            </a:r>
            <a:endParaRPr lang="nb-NO" dirty="0" smtClean="0"/>
          </a:p>
          <a:p>
            <a:r>
              <a:rPr lang="nb-NO" dirty="0" smtClean="0"/>
              <a:t>First </a:t>
            </a:r>
            <a:r>
              <a:rPr lang="nb-NO" dirty="0" err="1" smtClean="0"/>
              <a:t>Year</a:t>
            </a:r>
            <a:r>
              <a:rPr lang="nb-NO" dirty="0" smtClean="0"/>
              <a:t> </a:t>
            </a:r>
            <a:r>
              <a:rPr lang="nb-NO" dirty="0" err="1" smtClean="0"/>
              <a:t>Experience</a:t>
            </a:r>
            <a:r>
              <a:rPr lang="nb-NO" dirty="0" smtClean="0"/>
              <a:t> – kompetanseområde under betydelig opprulling rundt på </a:t>
            </a:r>
            <a:r>
              <a:rPr lang="nb-NO" dirty="0" smtClean="0"/>
              <a:t>UiO </a:t>
            </a:r>
            <a:endParaRPr lang="nb-NO" dirty="0" smtClean="0"/>
          </a:p>
          <a:p>
            <a:r>
              <a:rPr lang="nb-NO" dirty="0" smtClean="0"/>
              <a:t>Faglighet i studiestarten / lærestedet UiO skal være koblet på</a:t>
            </a:r>
          </a:p>
          <a:p>
            <a:r>
              <a:rPr lang="nb-NO" dirty="0" smtClean="0"/>
              <a:t>De </a:t>
            </a:r>
            <a:r>
              <a:rPr lang="nb-NO" dirty="0"/>
              <a:t>nye studentene møter det samme alle steder – holdninger, </a:t>
            </a:r>
            <a:r>
              <a:rPr lang="nb-NO" dirty="0" smtClean="0"/>
              <a:t>verdier, men med ulike metoder</a:t>
            </a:r>
          </a:p>
          <a:p>
            <a:r>
              <a:rPr lang="nb-NO" dirty="0" smtClean="0"/>
              <a:t>Og: Burde «vi» bli enige om mål?</a:t>
            </a:r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FC2C7-E4A1-344E-A6E7-C10DA645C030}" type="datetime1">
              <a:rPr lang="nb-NO" smtClean="0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8601B-DFDF-B044-B450-3B98242EA36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9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vi har gjort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Koblet til helhetstankegangen (programseminar, Tenketorsdag, internasjonale studenter)</a:t>
            </a:r>
          </a:p>
          <a:p>
            <a:r>
              <a:rPr lang="nb-NO" dirty="0" smtClean="0"/>
              <a:t>Fellesskapet på MN gjennom jobbing med velkomstdag</a:t>
            </a:r>
          </a:p>
          <a:p>
            <a:r>
              <a:rPr lang="nb-NO" dirty="0"/>
              <a:t>E</a:t>
            </a:r>
            <a:r>
              <a:rPr lang="nb-NO" dirty="0" smtClean="0"/>
              <a:t>ngasjert studieadministrativ gjeng som driver erfaringsdeling og utvikler hverandre</a:t>
            </a:r>
          </a:p>
          <a:p>
            <a:r>
              <a:rPr lang="nb-NO" dirty="0" smtClean="0"/>
              <a:t>Fadderopplæring koblet til </a:t>
            </a:r>
            <a:r>
              <a:rPr lang="nb-NO" dirty="0" err="1" smtClean="0"/>
              <a:t>fasilitering</a:t>
            </a:r>
            <a:r>
              <a:rPr lang="nb-NO" dirty="0" smtClean="0"/>
              <a:t> à la </a:t>
            </a:r>
            <a:r>
              <a:rPr lang="nb-NO" dirty="0" err="1" smtClean="0"/>
              <a:t>ForVei</a:t>
            </a:r>
            <a:endParaRPr lang="nb-NO" dirty="0" smtClean="0"/>
          </a:p>
          <a:p>
            <a:r>
              <a:rPr lang="nb-NO" dirty="0" smtClean="0"/>
              <a:t>Faddersjef på fakultet som faktisk lytter – endring av hva faddersjefnettverket skal være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FC2C7-E4A1-344E-A6E7-C10DA645C030}" type="datetime1">
              <a:rPr lang="nb-NO" smtClean="0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8601B-DFDF-B044-B450-3B98242EA36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6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Konkrete utfordringer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Forutsigbarhet, </a:t>
            </a:r>
            <a:r>
              <a:rPr lang="nb-NO" dirty="0" err="1" smtClean="0"/>
              <a:t>årshjul</a:t>
            </a:r>
            <a:r>
              <a:rPr lang="nb-NO" dirty="0" smtClean="0"/>
              <a:t> – studentene ønsker seg det fra oss</a:t>
            </a:r>
          </a:p>
          <a:p>
            <a:r>
              <a:rPr lang="nb-NO" dirty="0" smtClean="0"/>
              <a:t>Institusjonen </a:t>
            </a:r>
            <a:r>
              <a:rPr lang="nb-NO" dirty="0" err="1" smtClean="0"/>
              <a:t>vs</a:t>
            </a:r>
            <a:r>
              <a:rPr lang="nb-NO" dirty="0" smtClean="0"/>
              <a:t> studentene – skal studentene erstatte </a:t>
            </a:r>
            <a:r>
              <a:rPr lang="nb-NO" dirty="0" err="1" smtClean="0"/>
              <a:t>admin</a:t>
            </a:r>
            <a:r>
              <a:rPr lang="nb-NO" dirty="0" smtClean="0"/>
              <a:t> ansattes arbeid?</a:t>
            </a:r>
          </a:p>
          <a:p>
            <a:r>
              <a:rPr lang="nb-NO" dirty="0" smtClean="0"/>
              <a:t>Økonomi – forskjeller i budsjettstørrelse, rutiner, honorar</a:t>
            </a:r>
          </a:p>
          <a:p>
            <a:r>
              <a:rPr lang="nb-NO" dirty="0" smtClean="0"/>
              <a:t>Roller – hvem er «</a:t>
            </a:r>
            <a:r>
              <a:rPr lang="nb-NO" dirty="0" err="1" smtClean="0"/>
              <a:t>vi-et</a:t>
            </a:r>
            <a:r>
              <a:rPr lang="nb-NO" dirty="0" smtClean="0"/>
              <a:t>» i studiestartorganisasjonen? Faddersjefrollen på institutt må være mer gjennomarbeidet.</a:t>
            </a:r>
          </a:p>
          <a:p>
            <a:r>
              <a:rPr lang="nb-NO" dirty="0" smtClean="0"/>
              <a:t>Drift </a:t>
            </a:r>
            <a:r>
              <a:rPr lang="nb-NO" dirty="0" err="1" smtClean="0"/>
              <a:t>vs</a:t>
            </a:r>
            <a:r>
              <a:rPr lang="nb-NO" dirty="0" smtClean="0"/>
              <a:t> utvikling</a:t>
            </a:r>
          </a:p>
          <a:p>
            <a:r>
              <a:rPr lang="nb-NO" dirty="0" smtClean="0"/>
              <a:t>Hvor mye felles og hvor mye ulikhet tåler </a:t>
            </a:r>
            <a:r>
              <a:rPr lang="nb-NO" dirty="0" smtClean="0"/>
              <a:t>vi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FC2C7-E4A1-344E-A6E7-C10DA645C030}" type="datetime1">
              <a:rPr lang="nb-NO" smtClean="0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8601B-DFDF-B044-B450-3B98242EA36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1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Derfor: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nb-NO" dirty="0" smtClean="0"/>
              <a:t>Generelt – hvem er «vi», hvem forankrer målene og hvem er «fakultetet» når slike problemstillinger oppstår, eller når vi tenker strategisk utvikling</a:t>
            </a:r>
          </a:p>
          <a:p>
            <a:pPr marL="457200" indent="-457200">
              <a:buAutoNum type="arabicParenR"/>
            </a:pPr>
            <a:r>
              <a:rPr lang="nb-NO" smtClean="0"/>
              <a:t>Konkret økonomi 2017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FC2C7-E4A1-344E-A6E7-C10DA645C030}" type="datetime1">
              <a:rPr lang="nb-NO" smtClean="0"/>
              <a:pPr>
                <a:defRPr/>
              </a:pPr>
              <a:t>11.01.2017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8601B-DFDF-B044-B450-3B98242EA36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42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asjon_åpendag_201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Motivasjon_åpendag_2015</Template>
  <TotalTime>194</TotalTime>
  <Words>223</Words>
  <Application>Microsoft Office PowerPoint</Application>
  <PresentationFormat>On-screen Show (16:10)</PresentationFormat>
  <Paragraphs>37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Motivasjon_åpendag_2015</vt:lpstr>
      <vt:lpstr>Microsoft Word Document</vt:lpstr>
      <vt:lpstr>PowerPoint Presentation</vt:lpstr>
      <vt:lpstr>Hva er studiestart?</vt:lpstr>
      <vt:lpstr>Hvem er studiestart</vt:lpstr>
      <vt:lpstr>Mål for studiestart </vt:lpstr>
      <vt:lpstr>Hva vi har gjort</vt:lpstr>
      <vt:lpstr>Konkrete utfordringer</vt:lpstr>
      <vt:lpstr>Derfor: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 ÅPEN DAG 2015</dc:title>
  <dc:creator>Ingrid Sand</dc:creator>
  <cp:lastModifiedBy>Ingrid Sand</cp:lastModifiedBy>
  <cp:revision>12</cp:revision>
  <dcterms:created xsi:type="dcterms:W3CDTF">2015-03-09T16:01:26Z</dcterms:created>
  <dcterms:modified xsi:type="dcterms:W3CDTF">2017-01-11T08:30:19Z</dcterms:modified>
</cp:coreProperties>
</file>