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68" r:id="rId5"/>
    <p:sldId id="257" r:id="rId6"/>
    <p:sldId id="272" r:id="rId7"/>
    <p:sldId id="271" r:id="rId8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29.04.2019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608807A-8710-4B6A-9AC1-DE33D6BA1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  Hva vil det si å være studieforberedt?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61E94BB-AD48-40AA-96DD-B7A97EF61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Lied-utvalget</a:t>
            </a: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E174F0-C544-46E3-B920-383A92EBB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Cathrine W. Tellefsen</a:t>
            </a:r>
          </a:p>
          <a:p>
            <a:r>
              <a:rPr lang="nb-NO" dirty="0" smtClean="0"/>
              <a:t>KURT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859"/>
          <a:stretch/>
        </p:blipFill>
        <p:spPr>
          <a:xfrm>
            <a:off x="415087" y="96256"/>
            <a:ext cx="8309141" cy="50352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161547" y="4337384"/>
            <a:ext cx="1997242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39453" y="4572000"/>
            <a:ext cx="4337384" cy="3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15389" y="4800600"/>
            <a:ext cx="770022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Hvor trykker skoen? Struktur og innhold som forbereder studentene.</a:t>
            </a:r>
            <a:endParaRPr lang="nb-NO" sz="180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r="3127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VGS: </a:t>
            </a:r>
          </a:p>
          <a:p>
            <a:r>
              <a:rPr lang="nb-NO" dirty="0" smtClean="0"/>
              <a:t>Mangelfull veiledning</a:t>
            </a:r>
          </a:p>
          <a:p>
            <a:r>
              <a:rPr lang="nb-NO" dirty="0" smtClean="0"/>
              <a:t>Veiledning for sent</a:t>
            </a:r>
          </a:p>
          <a:p>
            <a:r>
              <a:rPr lang="nb-NO" dirty="0" smtClean="0"/>
              <a:t>Trene selvstendighet</a:t>
            </a:r>
            <a:endParaRPr lang="nb-NO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Studiebarometeret: Kritisk tenkning</a:t>
            </a:r>
            <a:br>
              <a:rPr lang="nb-NO" dirty="0" smtClean="0"/>
            </a:br>
            <a:r>
              <a:rPr lang="nb-NO" dirty="0" smtClean="0"/>
              <a:t>Akademisk skriving</a:t>
            </a:r>
            <a:br>
              <a:rPr lang="nb-NO" dirty="0" smtClean="0"/>
            </a:br>
            <a:r>
              <a:rPr lang="nb-NO" dirty="0" smtClean="0"/>
              <a:t>Akademisk tekstforståelse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r="16562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b="6699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 smtClean="0"/>
              <a:t>Fellesfag</a:t>
            </a:r>
            <a:br>
              <a:rPr lang="nb-NO" dirty="0" smtClean="0"/>
            </a:br>
            <a:r>
              <a:rPr lang="nb-NO" dirty="0" smtClean="0"/>
              <a:t>Samarbeid</a:t>
            </a:r>
            <a:br>
              <a:rPr lang="nb-NO" dirty="0" smtClean="0"/>
            </a:br>
            <a:r>
              <a:rPr lang="nb-NO" dirty="0" smtClean="0"/>
              <a:t>Utdanningsprogram</a:t>
            </a:r>
            <a:br>
              <a:rPr lang="nb-NO" dirty="0" smtClean="0"/>
            </a:br>
            <a:r>
              <a:rPr lang="nb-NO" dirty="0" smtClean="0"/>
              <a:t>Fagsammensetning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Modeller for videregående opplæring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R1 og R2 </a:t>
            </a:r>
            <a:br>
              <a:rPr lang="nb-NO" dirty="0" smtClean="0"/>
            </a:br>
            <a:r>
              <a:rPr lang="nb-NO" dirty="0" smtClean="0"/>
              <a:t>(og ikke 2P)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Naturfag og programfag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Færre fag VG3?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Engelsk for realfag?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Fellesfag eller felles kompetanser?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Overganger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57" y="328184"/>
            <a:ext cx="5686425" cy="4746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14301" y="42753"/>
            <a:ext cx="2803358" cy="251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Realisten</a:t>
            </a:r>
            <a:r>
              <a:rPr lang="nb-NO" dirty="0" smtClean="0"/>
              <a:t> – den sikre</a:t>
            </a:r>
          </a:p>
          <a:p>
            <a:r>
              <a:rPr lang="nb-NO" sz="1200" b="1" dirty="0" smtClean="0"/>
              <a:t>VG1</a:t>
            </a:r>
            <a:r>
              <a:rPr lang="nb-NO" sz="1200" dirty="0" smtClean="0"/>
              <a:t> (8 fag, tre realfag):  </a:t>
            </a:r>
            <a:br>
              <a:rPr lang="nb-NO" sz="1200" dirty="0" smtClean="0"/>
            </a:br>
            <a:r>
              <a:rPr lang="nb-NO" sz="1200" dirty="0" smtClean="0"/>
              <a:t>1T, kjemi1, geografi</a:t>
            </a:r>
            <a:br>
              <a:rPr lang="nb-NO" sz="1200" dirty="0" smtClean="0"/>
            </a:br>
            <a:r>
              <a:rPr lang="nb-NO" sz="1200" dirty="0" smtClean="0"/>
              <a:t>norsk, engelsk, KØ, samfunnsfag, fremmedspråk  </a:t>
            </a:r>
          </a:p>
          <a:p>
            <a:endParaRPr lang="nb-NO" sz="1200" dirty="0" smtClean="0"/>
          </a:p>
          <a:p>
            <a:r>
              <a:rPr lang="nb-NO" sz="1200" b="1" dirty="0" smtClean="0"/>
              <a:t>VG2</a:t>
            </a:r>
            <a:r>
              <a:rPr lang="nb-NO" sz="1200" dirty="0" smtClean="0"/>
              <a:t> (7 fag, tre realfag):  </a:t>
            </a:r>
            <a:br>
              <a:rPr lang="nb-NO" sz="1200" dirty="0" smtClean="0"/>
            </a:br>
            <a:r>
              <a:rPr lang="nb-NO" sz="1200" dirty="0" smtClean="0"/>
              <a:t>R1, kjemi2, fysikk1</a:t>
            </a:r>
          </a:p>
          <a:p>
            <a:r>
              <a:rPr lang="nb-NO" sz="1200" dirty="0"/>
              <a:t>n</a:t>
            </a:r>
            <a:r>
              <a:rPr lang="nb-NO" sz="1200" dirty="0" smtClean="0"/>
              <a:t>orsk, engelsk, KØ, historie</a:t>
            </a:r>
          </a:p>
          <a:p>
            <a:endParaRPr lang="nb-NO" sz="1200" dirty="0"/>
          </a:p>
          <a:p>
            <a:r>
              <a:rPr lang="nb-NO" sz="1200" b="1" dirty="0" smtClean="0"/>
              <a:t>VG3</a:t>
            </a:r>
            <a:r>
              <a:rPr lang="nb-NO" sz="1200" dirty="0" smtClean="0"/>
              <a:t> (6 fag, tre realfag):  </a:t>
            </a:r>
            <a:br>
              <a:rPr lang="nb-NO" sz="1200" dirty="0" smtClean="0"/>
            </a:br>
            <a:r>
              <a:rPr lang="nb-NO" sz="1200" dirty="0" smtClean="0"/>
              <a:t>R2, fysikk2, biologi</a:t>
            </a:r>
            <a:r>
              <a:rPr lang="nb-NO" sz="1200" dirty="0"/>
              <a:t>1</a:t>
            </a:r>
            <a:endParaRPr lang="nb-NO" sz="1200" dirty="0" smtClean="0"/>
          </a:p>
          <a:p>
            <a:r>
              <a:rPr lang="nb-NO" sz="1200" dirty="0"/>
              <a:t>n</a:t>
            </a:r>
            <a:r>
              <a:rPr lang="nb-NO" sz="1200" dirty="0" smtClean="0"/>
              <a:t>orsk, KØ, religion og etikk</a:t>
            </a:r>
            <a:endParaRPr lang="nb-NO" sz="1200" dirty="0"/>
          </a:p>
        </p:txBody>
      </p:sp>
      <p:sp>
        <p:nvSpPr>
          <p:cNvPr id="8" name="Rectangle 7"/>
          <p:cNvSpPr/>
          <p:nvPr/>
        </p:nvSpPr>
        <p:spPr>
          <a:xfrm>
            <a:off x="114301" y="2603622"/>
            <a:ext cx="2803358" cy="2516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b="1" dirty="0"/>
              <a:t>Realisten</a:t>
            </a:r>
            <a:r>
              <a:rPr lang="nb-NO" dirty="0"/>
              <a:t> – den </a:t>
            </a:r>
            <a:r>
              <a:rPr lang="nb-NO" dirty="0" smtClean="0"/>
              <a:t>usikre</a:t>
            </a:r>
            <a:endParaRPr lang="nb-NO" dirty="0"/>
          </a:p>
          <a:p>
            <a:r>
              <a:rPr lang="nb-NO" sz="1200" b="1" dirty="0"/>
              <a:t>VG1</a:t>
            </a:r>
            <a:r>
              <a:rPr lang="nb-NO" sz="1200" dirty="0"/>
              <a:t> (8 fag, tre realfag): 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1T</a:t>
            </a:r>
            <a:r>
              <a:rPr lang="nb-NO" sz="1200" dirty="0"/>
              <a:t>, </a:t>
            </a:r>
            <a:r>
              <a:rPr lang="nb-NO" sz="1200" dirty="0" smtClean="0"/>
              <a:t>naturfag, geografi</a:t>
            </a:r>
            <a:r>
              <a:rPr lang="nb-NO" sz="1200" dirty="0"/>
              <a:t/>
            </a:r>
            <a:br>
              <a:rPr lang="nb-NO" sz="1200" dirty="0"/>
            </a:br>
            <a:r>
              <a:rPr lang="nb-NO" sz="1200" dirty="0"/>
              <a:t>norsk, engelsk, KØ, </a:t>
            </a:r>
            <a:r>
              <a:rPr lang="nb-NO" sz="1200" dirty="0" smtClean="0"/>
              <a:t>samfunnsfag, </a:t>
            </a:r>
            <a:r>
              <a:rPr lang="nb-NO" sz="1200" dirty="0"/>
              <a:t>fremmedspråk  </a:t>
            </a:r>
          </a:p>
          <a:p>
            <a:endParaRPr lang="nb-NO" sz="1200" dirty="0"/>
          </a:p>
          <a:p>
            <a:r>
              <a:rPr lang="nb-NO" sz="1200" b="1" dirty="0"/>
              <a:t>VG2</a:t>
            </a:r>
            <a:r>
              <a:rPr lang="nb-NO" sz="1200" dirty="0"/>
              <a:t> (7 fag, tre realfag): 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R1</a:t>
            </a:r>
            <a:r>
              <a:rPr lang="nb-NO" sz="1200" dirty="0"/>
              <a:t>, </a:t>
            </a:r>
            <a:r>
              <a:rPr lang="nb-NO" sz="1200" dirty="0" smtClean="0"/>
              <a:t>biologi1</a:t>
            </a:r>
            <a:r>
              <a:rPr lang="nb-NO" sz="1200" dirty="0"/>
              <a:t>, fysikk1</a:t>
            </a:r>
          </a:p>
          <a:p>
            <a:r>
              <a:rPr lang="nb-NO" sz="1200" dirty="0"/>
              <a:t>n</a:t>
            </a:r>
            <a:r>
              <a:rPr lang="nb-NO" sz="1200" dirty="0" smtClean="0"/>
              <a:t>orsk</a:t>
            </a:r>
            <a:r>
              <a:rPr lang="nb-NO" sz="1200" dirty="0"/>
              <a:t>, engelsk, KØ, historie</a:t>
            </a:r>
          </a:p>
          <a:p>
            <a:endParaRPr lang="nb-NO" sz="1200" dirty="0"/>
          </a:p>
          <a:p>
            <a:r>
              <a:rPr lang="nb-NO" sz="1200" b="1" dirty="0"/>
              <a:t>VG3</a:t>
            </a:r>
            <a:r>
              <a:rPr lang="nb-NO" sz="1200" dirty="0"/>
              <a:t> (6 fag, tre realfag): 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R2</a:t>
            </a:r>
            <a:r>
              <a:rPr lang="nb-NO" sz="1200" dirty="0"/>
              <a:t>, fysikk2, </a:t>
            </a:r>
            <a:r>
              <a:rPr lang="nb-NO" sz="1200" dirty="0" smtClean="0"/>
              <a:t>biologi 2</a:t>
            </a:r>
            <a:endParaRPr lang="nb-NO" sz="1200" dirty="0"/>
          </a:p>
          <a:p>
            <a:r>
              <a:rPr lang="nb-NO" sz="1200" dirty="0"/>
              <a:t>n</a:t>
            </a:r>
            <a:r>
              <a:rPr lang="nb-NO" sz="1200" dirty="0" smtClean="0"/>
              <a:t>orsk</a:t>
            </a:r>
            <a:r>
              <a:rPr lang="nb-NO" sz="1200" dirty="0"/>
              <a:t>, KØ, religion og etikk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6257" y="42753"/>
            <a:ext cx="31854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Dagens fag- og timefordeling i fellesfag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1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04"/>
            <a:ext cx="9351399" cy="52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1" y="42753"/>
            <a:ext cx="2803358" cy="251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Realisten</a:t>
            </a:r>
            <a:r>
              <a:rPr lang="nb-NO" dirty="0" smtClean="0"/>
              <a:t> – den sikre</a:t>
            </a:r>
          </a:p>
          <a:p>
            <a:r>
              <a:rPr lang="nb-NO" sz="1200" b="1" dirty="0" smtClean="0"/>
              <a:t>VG1</a:t>
            </a:r>
            <a:r>
              <a:rPr lang="nb-NO" sz="1200" dirty="0" smtClean="0"/>
              <a:t> (8 fag, tre realfag):  </a:t>
            </a:r>
            <a:br>
              <a:rPr lang="nb-NO" sz="1200" dirty="0" smtClean="0"/>
            </a:br>
            <a:r>
              <a:rPr lang="nb-NO" sz="1200" dirty="0" smtClean="0"/>
              <a:t>1T, kjemi1, geografi</a:t>
            </a:r>
            <a:br>
              <a:rPr lang="nb-NO" sz="1200" dirty="0" smtClean="0"/>
            </a:br>
            <a:r>
              <a:rPr lang="nb-NO" sz="1200" dirty="0" smtClean="0"/>
              <a:t>norsk, engelsk, KØ, samfunnsfag, fremmedspråk  </a:t>
            </a:r>
          </a:p>
          <a:p>
            <a:endParaRPr lang="nb-NO" sz="1200" dirty="0" smtClean="0"/>
          </a:p>
          <a:p>
            <a:r>
              <a:rPr lang="nb-NO" sz="1200" b="1" dirty="0" smtClean="0"/>
              <a:t>VG2</a:t>
            </a:r>
            <a:r>
              <a:rPr lang="nb-NO" sz="1200" dirty="0" smtClean="0"/>
              <a:t> (7 fag, tre realfag):  </a:t>
            </a:r>
            <a:br>
              <a:rPr lang="nb-NO" sz="1200" dirty="0" smtClean="0"/>
            </a:br>
            <a:r>
              <a:rPr lang="nb-NO" sz="1200" dirty="0" smtClean="0"/>
              <a:t>R1, kjemi2, fysikk1</a:t>
            </a:r>
          </a:p>
          <a:p>
            <a:r>
              <a:rPr lang="nb-NO" sz="1200" dirty="0"/>
              <a:t>n</a:t>
            </a:r>
            <a:r>
              <a:rPr lang="nb-NO" sz="1200" dirty="0" smtClean="0"/>
              <a:t>orsk, engelsk, KØ, historie</a:t>
            </a:r>
          </a:p>
          <a:p>
            <a:endParaRPr lang="nb-NO" sz="1200" dirty="0"/>
          </a:p>
          <a:p>
            <a:r>
              <a:rPr lang="nb-NO" sz="1200" b="1" dirty="0" smtClean="0"/>
              <a:t>VG3</a:t>
            </a:r>
            <a:r>
              <a:rPr lang="nb-NO" sz="1200" dirty="0" smtClean="0"/>
              <a:t> (6 fag, tre realfag):  </a:t>
            </a:r>
            <a:br>
              <a:rPr lang="nb-NO" sz="1200" dirty="0" smtClean="0"/>
            </a:br>
            <a:r>
              <a:rPr lang="nb-NO" sz="1200" dirty="0" smtClean="0"/>
              <a:t>R2, fysikk2, biologi</a:t>
            </a:r>
            <a:r>
              <a:rPr lang="nb-NO" sz="1200" dirty="0"/>
              <a:t>1</a:t>
            </a:r>
            <a:endParaRPr lang="nb-NO" sz="1200" dirty="0" smtClean="0"/>
          </a:p>
          <a:p>
            <a:r>
              <a:rPr lang="nb-NO" sz="1200" dirty="0"/>
              <a:t>n</a:t>
            </a:r>
            <a:r>
              <a:rPr lang="nb-NO" sz="1200" dirty="0" smtClean="0"/>
              <a:t>orsk, KØ, religion og etikk</a:t>
            </a:r>
            <a:endParaRPr lang="nb-NO" sz="1200" dirty="0"/>
          </a:p>
        </p:txBody>
      </p:sp>
      <p:sp>
        <p:nvSpPr>
          <p:cNvPr id="8" name="Rectangle 7"/>
          <p:cNvSpPr/>
          <p:nvPr/>
        </p:nvSpPr>
        <p:spPr>
          <a:xfrm>
            <a:off x="114301" y="2603622"/>
            <a:ext cx="2803358" cy="2516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b="1" dirty="0"/>
              <a:t>Realisten</a:t>
            </a:r>
            <a:r>
              <a:rPr lang="nb-NO" dirty="0"/>
              <a:t> – den </a:t>
            </a:r>
            <a:r>
              <a:rPr lang="nb-NO" dirty="0" smtClean="0"/>
              <a:t>usikre</a:t>
            </a:r>
            <a:endParaRPr lang="nb-NO" dirty="0"/>
          </a:p>
          <a:p>
            <a:r>
              <a:rPr lang="nb-NO" sz="1200" b="1" dirty="0"/>
              <a:t>VG1</a:t>
            </a:r>
            <a:r>
              <a:rPr lang="nb-NO" sz="1200" dirty="0"/>
              <a:t> (8 fag, tre realfag): 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1T</a:t>
            </a:r>
            <a:r>
              <a:rPr lang="nb-NO" sz="1200" dirty="0"/>
              <a:t>, </a:t>
            </a:r>
            <a:r>
              <a:rPr lang="nb-NO" sz="1200" dirty="0" smtClean="0"/>
              <a:t>naturfag, geografi</a:t>
            </a:r>
            <a:r>
              <a:rPr lang="nb-NO" sz="1200" dirty="0"/>
              <a:t/>
            </a:r>
            <a:br>
              <a:rPr lang="nb-NO" sz="1200" dirty="0"/>
            </a:br>
            <a:r>
              <a:rPr lang="nb-NO" sz="1200" dirty="0"/>
              <a:t>norsk, engelsk, KØ, </a:t>
            </a:r>
            <a:r>
              <a:rPr lang="nb-NO" sz="1200" dirty="0" smtClean="0"/>
              <a:t>samfunnsfag, </a:t>
            </a:r>
            <a:r>
              <a:rPr lang="nb-NO" sz="1200" dirty="0"/>
              <a:t>fremmedspråk  </a:t>
            </a:r>
          </a:p>
          <a:p>
            <a:endParaRPr lang="nb-NO" sz="1200" dirty="0"/>
          </a:p>
          <a:p>
            <a:r>
              <a:rPr lang="nb-NO" sz="1200" b="1" dirty="0"/>
              <a:t>VG2</a:t>
            </a:r>
            <a:r>
              <a:rPr lang="nb-NO" sz="1200" dirty="0"/>
              <a:t> (7 fag, tre realfag): 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R1</a:t>
            </a:r>
            <a:r>
              <a:rPr lang="nb-NO" sz="1200" dirty="0"/>
              <a:t>, </a:t>
            </a:r>
            <a:r>
              <a:rPr lang="nb-NO" sz="1200" dirty="0" smtClean="0"/>
              <a:t>biologi1</a:t>
            </a:r>
            <a:r>
              <a:rPr lang="nb-NO" sz="1200" dirty="0"/>
              <a:t>, fysikk1</a:t>
            </a:r>
          </a:p>
          <a:p>
            <a:r>
              <a:rPr lang="nb-NO" sz="1200" dirty="0"/>
              <a:t>n</a:t>
            </a:r>
            <a:r>
              <a:rPr lang="nb-NO" sz="1200" dirty="0" smtClean="0"/>
              <a:t>orsk</a:t>
            </a:r>
            <a:r>
              <a:rPr lang="nb-NO" sz="1200" dirty="0"/>
              <a:t>, engelsk, KØ, historie</a:t>
            </a:r>
          </a:p>
          <a:p>
            <a:endParaRPr lang="nb-NO" sz="1200" dirty="0"/>
          </a:p>
          <a:p>
            <a:r>
              <a:rPr lang="nb-NO" sz="1200" b="1" dirty="0"/>
              <a:t>VG3</a:t>
            </a:r>
            <a:r>
              <a:rPr lang="nb-NO" sz="1200" dirty="0"/>
              <a:t> (6 fag, tre realfag): 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R2</a:t>
            </a:r>
            <a:r>
              <a:rPr lang="nb-NO" sz="1200" dirty="0"/>
              <a:t>, fysikk2, </a:t>
            </a:r>
            <a:r>
              <a:rPr lang="nb-NO" sz="1200" dirty="0" smtClean="0"/>
              <a:t>biologi 2</a:t>
            </a:r>
            <a:endParaRPr lang="nb-NO" sz="1200" dirty="0"/>
          </a:p>
          <a:p>
            <a:r>
              <a:rPr lang="nb-NO" sz="1200" dirty="0"/>
              <a:t>n</a:t>
            </a:r>
            <a:r>
              <a:rPr lang="nb-NO" sz="1200" dirty="0" smtClean="0"/>
              <a:t>orsk</a:t>
            </a:r>
            <a:r>
              <a:rPr lang="nb-NO" sz="1200" dirty="0"/>
              <a:t>, KØ, religion og etikk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7970" y="112122"/>
            <a:ext cx="2220325" cy="4039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Alternative veier med programfagene: </a:t>
            </a:r>
          </a:p>
          <a:p>
            <a:endParaRPr lang="nb-NO" dirty="0" smtClean="0"/>
          </a:p>
          <a:p>
            <a:r>
              <a:rPr lang="nb-NO" dirty="0" smtClean="0"/>
              <a:t>VG1: 1T, kjemi1</a:t>
            </a:r>
          </a:p>
          <a:p>
            <a:r>
              <a:rPr lang="nb-NO" dirty="0" smtClean="0"/>
              <a:t>VG2: R1, kjemi2, fysikk1</a:t>
            </a:r>
          </a:p>
          <a:p>
            <a:r>
              <a:rPr lang="nb-NO" dirty="0" smtClean="0"/>
              <a:t>VG3: R2, fysikk2, biologi1</a:t>
            </a:r>
          </a:p>
          <a:p>
            <a:endParaRPr lang="nb-NO" dirty="0"/>
          </a:p>
          <a:p>
            <a:r>
              <a:rPr lang="nb-NO" dirty="0"/>
              <a:t>VG1: 1T, </a:t>
            </a:r>
            <a:r>
              <a:rPr lang="nb-NO" dirty="0" smtClean="0"/>
              <a:t>biologi1/naturfag</a:t>
            </a:r>
            <a:endParaRPr lang="nb-NO" dirty="0"/>
          </a:p>
          <a:p>
            <a:r>
              <a:rPr lang="nb-NO" dirty="0"/>
              <a:t>VG2: </a:t>
            </a:r>
            <a:r>
              <a:rPr lang="nb-NO" dirty="0" smtClean="0"/>
              <a:t>R1, kjemi1, fysikk1</a:t>
            </a:r>
            <a:endParaRPr lang="nb-NO" dirty="0"/>
          </a:p>
          <a:p>
            <a:r>
              <a:rPr lang="nb-NO" dirty="0"/>
              <a:t>VG3: R2, </a:t>
            </a:r>
            <a:r>
              <a:rPr lang="nb-NO" dirty="0" smtClean="0"/>
              <a:t>kjemi2, fysikk2</a:t>
            </a:r>
            <a:endParaRPr lang="nb-NO" dirty="0"/>
          </a:p>
          <a:p>
            <a:endParaRPr lang="nb-NO" dirty="0" smtClean="0"/>
          </a:p>
          <a:p>
            <a:r>
              <a:rPr lang="nb-NO" dirty="0"/>
              <a:t>VG1: 1T, </a:t>
            </a:r>
            <a:r>
              <a:rPr lang="nb-NO" dirty="0" smtClean="0"/>
              <a:t>biologi1</a:t>
            </a:r>
            <a:endParaRPr lang="nb-NO" dirty="0"/>
          </a:p>
          <a:p>
            <a:r>
              <a:rPr lang="nb-NO" dirty="0"/>
              <a:t>VG2: R1, </a:t>
            </a:r>
            <a:r>
              <a:rPr lang="nb-NO" dirty="0" smtClean="0"/>
              <a:t>biologi2, kjemi1</a:t>
            </a:r>
            <a:endParaRPr lang="nb-NO" dirty="0"/>
          </a:p>
          <a:p>
            <a:r>
              <a:rPr lang="nb-NO" dirty="0"/>
              <a:t>VG3: R2, </a:t>
            </a:r>
            <a:r>
              <a:rPr lang="nb-NO" dirty="0" smtClean="0"/>
              <a:t>kjemi2, fysikk1</a:t>
            </a:r>
            <a:endParaRPr lang="nb-NO" dirty="0"/>
          </a:p>
          <a:p>
            <a:endParaRPr lang="nb-NO" dirty="0" smtClean="0"/>
          </a:p>
          <a:p>
            <a:r>
              <a:rPr lang="nb-NO" dirty="0"/>
              <a:t>VG1: 1T, </a:t>
            </a:r>
            <a:r>
              <a:rPr lang="nb-NO" dirty="0" smtClean="0"/>
              <a:t>biologi1</a:t>
            </a:r>
            <a:endParaRPr lang="nb-NO" dirty="0"/>
          </a:p>
          <a:p>
            <a:r>
              <a:rPr lang="nb-NO" dirty="0"/>
              <a:t>VG2: R1, </a:t>
            </a:r>
            <a:r>
              <a:rPr lang="nb-NO" dirty="0" smtClean="0"/>
              <a:t>biologi2, fysikk1</a:t>
            </a:r>
            <a:endParaRPr lang="nb-NO" dirty="0"/>
          </a:p>
          <a:p>
            <a:r>
              <a:rPr lang="nb-NO" dirty="0"/>
              <a:t>VG3: R2, fysikk2, </a:t>
            </a:r>
            <a:r>
              <a:rPr lang="nb-NO" dirty="0" smtClean="0"/>
              <a:t>kjemi1</a:t>
            </a:r>
            <a:endParaRPr lang="nb-NO" dirty="0"/>
          </a:p>
          <a:p>
            <a:endParaRPr lang="nb-NO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22439" y="2823684"/>
            <a:ext cx="964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38636" y="2673643"/>
            <a:ext cx="15985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Medisin-studenten</a:t>
            </a:r>
            <a:endParaRPr lang="nb-NO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48719" y="1941865"/>
            <a:ext cx="964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64916" y="1791824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Fysiker/kjemiker</a:t>
            </a:r>
            <a:endParaRPr lang="nb-NO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48719" y="1170054"/>
            <a:ext cx="964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64916" y="1020013"/>
            <a:ext cx="16369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Ingeniør-studenten</a:t>
            </a:r>
            <a:endParaRPr lang="nb-NO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22439" y="3595495"/>
            <a:ext cx="964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8636" y="3445454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Naturviteren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0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pptmal_2018_mn_uio</Template>
  <TotalTime>384</TotalTime>
  <Words>203</Words>
  <Application>Microsoft Office PowerPoint</Application>
  <PresentationFormat>Custom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Verdana</vt:lpstr>
      <vt:lpstr>Office-tema</vt:lpstr>
      <vt:lpstr>   Hva vil det si å være studieforberedt?</vt:lpstr>
      <vt:lpstr>PowerPoint Presentation</vt:lpstr>
      <vt:lpstr>Hvor trykker skoen? Struktur og innhold som forbereder studentene.</vt:lpstr>
      <vt:lpstr>Modeller for videregående opplæring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Cathrine Wahlstrøm Tellefsen</dc:creator>
  <cp:lastModifiedBy>Hanne Sølna</cp:lastModifiedBy>
  <cp:revision>11</cp:revision>
  <dcterms:created xsi:type="dcterms:W3CDTF">2019-04-12T12:24:56Z</dcterms:created>
  <dcterms:modified xsi:type="dcterms:W3CDTF">2019-04-29T11:23:34Z</dcterms:modified>
</cp:coreProperties>
</file>