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1"/>
  </p:notesMasterIdLst>
  <p:handoutMasterIdLst>
    <p:handoutMasterId r:id="rId12"/>
  </p:handoutMasterIdLst>
  <p:sldIdLst>
    <p:sldId id="258" r:id="rId6"/>
    <p:sldId id="259" r:id="rId7"/>
    <p:sldId id="260" r:id="rId8"/>
    <p:sldId id="262" r:id="rId9"/>
    <p:sldId id="261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8214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første MA-programmene på MN ble evaluert i 2021 (</a:t>
            </a:r>
            <a:r>
              <a:rPr lang="nb-NO" dirty="0" err="1"/>
              <a:t>Astro</a:t>
            </a:r>
            <a:r>
              <a:rPr lang="nb-NO" dirty="0"/>
              <a:t> og ELITE), de fleste startet opp i 2022. De som har gjennomført er (foruten </a:t>
            </a:r>
            <a:r>
              <a:rPr lang="nb-NO" dirty="0" err="1"/>
              <a:t>Astro</a:t>
            </a:r>
            <a:r>
              <a:rPr lang="nb-NO" dirty="0"/>
              <a:t> og ELITE):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Farmasi – 5-årig master 2022 (klinisk farmasi 2024/2025)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Fysikk, CS – 2024, Nukleærteknologi - frem i tid 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Biovitenskap 2023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Kjemi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MENA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holder fremdeles på (nye programmer hele tiden – utenfor syklusen), når kan vi regne denne «perioden» som ferdig?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Klinisk farmasi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CS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Nukleærteknologi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Geofag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Alle IFI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Alle MI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Fornybare energisystemer</a:t>
            </a:r>
          </a:p>
          <a:p>
            <a:pPr marL="628582" lvl="1" indent="-171450">
              <a:buFont typeface="Arial" panose="020B0604020202020204" pitchFamily="34" charset="0"/>
              <a:buChar char="•"/>
            </a:pPr>
            <a:r>
              <a:rPr lang="nb-NO" dirty="0"/>
              <a:t>Romfysikk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Systembeskrivelsen til UiO: Innenfor en seksårsperiode skal det foretas en evaluering av helheten i hvert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.uio.no/studier/om/studiekvalitet/periodisk-programevaluering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880DBD-706B-422B-93BB-E431EE49A6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4DE2D-D29F-24ED-C4EE-602517BDF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99" y="491322"/>
            <a:ext cx="5075367" cy="2254097"/>
          </a:xfrm>
        </p:spPr>
        <p:txBody>
          <a:bodyPr/>
          <a:lstStyle/>
          <a:p>
            <a:r>
              <a:rPr lang="nb-NO" sz="4500"/>
              <a:t>Det matematisk-naturvitenskapelige fakultet</a:t>
            </a:r>
            <a:endParaRPr lang="nb-NO" sz="4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6A8C5-D39D-70EB-6433-66DEBA3FDC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9038" y="4815403"/>
            <a:ext cx="5080128" cy="226283"/>
          </a:xfrm>
        </p:spPr>
        <p:txBody>
          <a:bodyPr/>
          <a:lstStyle/>
          <a:p>
            <a:r>
              <a:rPr lang="nb-NO" dirty="0"/>
              <a:t>STUT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AF042-9DB1-6E93-75E1-03A80BBACB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39" y="5123024"/>
            <a:ext cx="5075366" cy="226283"/>
          </a:xfrm>
        </p:spPr>
        <p:txBody>
          <a:bodyPr/>
          <a:lstStyle/>
          <a:p>
            <a:r>
              <a:rPr lang="nb-NO" dirty="0"/>
              <a:t>29. Mai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F357F6-2924-872D-48D3-9CF0896F28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038" y="3780411"/>
            <a:ext cx="5075367" cy="226283"/>
          </a:xfrm>
        </p:spPr>
        <p:txBody>
          <a:bodyPr/>
          <a:lstStyle/>
          <a:p>
            <a:r>
              <a:rPr lang="nb-NO" dirty="0"/>
              <a:t>Periodisk programevaluering: Master</a:t>
            </a:r>
          </a:p>
        </p:txBody>
      </p:sp>
    </p:spTree>
    <p:extLst>
      <p:ext uri="{BB962C8B-B14F-4D97-AF65-F5344CB8AC3E}">
        <p14:creationId xmlns:p14="http://schemas.microsoft.com/office/powerpoint/2010/main" val="201895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EE49EBDE-AE87-CEE7-6323-51D500E43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DFB7E1-8B3B-AE87-9B57-CC1FD8E7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 anchor="t">
            <a:normAutofit/>
          </a:bodyPr>
          <a:lstStyle/>
          <a:p>
            <a:r>
              <a:rPr lang="nb-NO" dirty="0"/>
              <a:t>Oversikt: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A8C8E5-6ACD-7893-70FA-750A02938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2667" y="1768008"/>
            <a:ext cx="5863168" cy="435133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hlinkClick r:id="rId3"/>
              </a:rPr>
              <a:t>https://www.mn.uio.no/studier/om/studiekvalitet/periodisk-programevaluering/index.html</a:t>
            </a:r>
            <a:r>
              <a:rPr lang="nb-NO" dirty="0"/>
              <a:t> </a:t>
            </a:r>
            <a:endParaRPr lang="nb-NO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00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DA2CE-837C-BB2D-1CF8-B4804716B5F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55F3A2-2F45-7BF8-8345-CF99C681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56" y="2527399"/>
            <a:ext cx="5492115" cy="1727031"/>
          </a:xfrm>
        </p:spPr>
        <p:txBody>
          <a:bodyPr anchor="t">
            <a:normAutofit/>
          </a:bodyPr>
          <a:lstStyle/>
          <a:p>
            <a:r>
              <a:rPr lang="nb-NO" sz="4200" dirty="0"/>
              <a:t>Erfaringsdeling og forbedring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C6F3D1-0616-062F-FA7C-B9DD5D6359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77307" y="881597"/>
            <a:ext cx="2970013" cy="152850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en-US" dirty="0" err="1"/>
              <a:t>Prosess</a:t>
            </a:r>
            <a:r>
              <a:rPr lang="en-US" dirty="0"/>
              <a:t>/ </a:t>
            </a:r>
            <a:r>
              <a:rPr lang="en-US" dirty="0" err="1"/>
              <a:t>gjennomføring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9B8266E-53CD-652B-FC62-F620D5A311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77307" y="2527399"/>
            <a:ext cx="2970013" cy="152850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en-US" dirty="0" err="1"/>
              <a:t>Funn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E83D8E2-43BF-ECFB-9BAA-84C0B7FADC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77306" y="4177011"/>
            <a:ext cx="2970013" cy="152850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en-US" dirty="0" err="1"/>
              <a:t>Tiltak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6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10567-0E4A-8FEE-CD4D-F533A94E82F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37928-1B25-3832-4A75-462BC586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2503593"/>
            <a:ext cx="5236084" cy="1325563"/>
          </a:xfrm>
        </p:spPr>
        <p:txBody>
          <a:bodyPr anchor="t">
            <a:normAutofit/>
          </a:bodyPr>
          <a:lstStyle/>
          <a:p>
            <a:r>
              <a:rPr lang="nb-NO" dirty="0"/>
              <a:t>Planlagte/påbegynte  evalueringer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B9BBDA-8E63-9D94-2323-642A6A1AF6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06768" y="881597"/>
            <a:ext cx="2970013" cy="152850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en-US" dirty="0" err="1"/>
              <a:t>Tidshorisont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C9AF7B2-F873-4063-7A99-DABC2E2DA4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06767" y="2503593"/>
            <a:ext cx="2970013" cy="152850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en-US" dirty="0" err="1"/>
              <a:t>Prosess</a:t>
            </a:r>
            <a:r>
              <a:rPr lang="en-US" dirty="0"/>
              <a:t>/</a:t>
            </a:r>
            <a:r>
              <a:rPr lang="en-US" dirty="0" err="1"/>
              <a:t>gjennomføring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AF29B58-E589-7A88-4648-5E2D584018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06766" y="4125589"/>
            <a:ext cx="2970013" cy="152850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en-US" dirty="0" err="1"/>
              <a:t>Fokus</a:t>
            </a:r>
            <a:r>
              <a:rPr lang="en-US" dirty="0"/>
              <a:t>/</a:t>
            </a:r>
            <a:r>
              <a:rPr lang="en-US" dirty="0" err="1"/>
              <a:t>innretning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5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82981-BB87-0F07-871E-C26AD9C7C4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A24AFA3-005E-52FF-5700-56D8A378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 anchor="t">
            <a:normAutofit/>
          </a:bodyPr>
          <a:lstStyle/>
          <a:p>
            <a:r>
              <a:rPr lang="nb-NO" sz="3500"/>
              <a:t>Andre tilbakemeldinger?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D17AD83-BF57-6FBE-856C-01B722DA8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2667" y="1768008"/>
            <a:ext cx="5863168" cy="435133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en-US" sz="2000" dirty="0" err="1"/>
              <a:t>hva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helst</a:t>
            </a:r>
            <a:r>
              <a:rPr lang="en-US" sz="2000" dirty="0"/>
              <a:t>… 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85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3" ma:contentTypeDescription="Opprett et nytt dokument." ma:contentTypeScope="" ma:versionID="5455942cb6f0bea4a5be7aed3bead13f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5fb6ac5289525f1f15273a3106bcccc3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4.xml><?xml version="1.0" encoding="utf-8"?>
<ds:datastoreItem xmlns:ds="http://schemas.openxmlformats.org/officeDocument/2006/customXml" ds:itemID="{C72580FF-7F01-4AAE-8F7B-56E7B4750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102</TotalTime>
  <Words>185</Words>
  <Application>Microsoft Office PowerPoint</Application>
  <PresentationFormat>Widescreen</PresentationFormat>
  <Paragraphs>39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Arial, sans-serif</vt:lpstr>
      <vt:lpstr>Calibri</vt:lpstr>
      <vt:lpstr>Wingdings</vt:lpstr>
      <vt:lpstr>Office Theme</vt:lpstr>
      <vt:lpstr>think-cell Slide</vt:lpstr>
      <vt:lpstr>Det matematisk-naturvitenskapelige fakultet</vt:lpstr>
      <vt:lpstr>Oversikt:</vt:lpstr>
      <vt:lpstr>Erfaringsdeling og forbedring</vt:lpstr>
      <vt:lpstr>Planlagte/påbegynte  evalueringer</vt:lpstr>
      <vt:lpstr>Andre tilbakemeldinger?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matematisk-naturvitenskapelige fakultet</dc:title>
  <dc:creator>Yvonne Halle</dc:creator>
  <cp:lastModifiedBy>Yvonne Halle</cp:lastModifiedBy>
  <cp:revision>2</cp:revision>
  <dcterms:created xsi:type="dcterms:W3CDTF">2024-05-27T10:42:52Z</dcterms:created>
  <dcterms:modified xsi:type="dcterms:W3CDTF">2024-05-27T12:25:17Z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